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png&amp;ehk=R4XGSkYmcLgxcBlmyR5O7w&amp;r=0&amp;pid=OfficeInsert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2.xml" ContentType="application/vnd.openxmlformats-officedocument.presentationml.notesSlide+xml"/>
  <Override PartName="/ppt/ink/ink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5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8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9.xml" ContentType="application/inkml+xml"/>
  <Override PartName="/ppt/notesSlides/notesSlide43.xml" ContentType="application/vnd.openxmlformats-officedocument.presentationml.notesSlide+xml"/>
  <Override PartName="/ppt/ink/ink10.xml" ContentType="application/inkml+xml"/>
  <Override PartName="/ppt/notesSlides/notesSlide4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45.xml" ContentType="application/vnd.openxmlformats-officedocument.presentationml.notesSlide+xml"/>
  <Override PartName="/ppt/ink/ink18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5"/>
  </p:notesMasterIdLst>
  <p:sldIdLst>
    <p:sldId id="274" r:id="rId2"/>
    <p:sldId id="495" r:id="rId3"/>
    <p:sldId id="648" r:id="rId4"/>
    <p:sldId id="631" r:id="rId5"/>
    <p:sldId id="652" r:id="rId6"/>
    <p:sldId id="665" r:id="rId7"/>
    <p:sldId id="318" r:id="rId8"/>
    <p:sldId id="328" r:id="rId9"/>
    <p:sldId id="570" r:id="rId10"/>
    <p:sldId id="558" r:id="rId11"/>
    <p:sldId id="556" r:id="rId12"/>
    <p:sldId id="620" r:id="rId13"/>
    <p:sldId id="555" r:id="rId14"/>
    <p:sldId id="616" r:id="rId15"/>
    <p:sldId id="497" r:id="rId16"/>
    <p:sldId id="632" r:id="rId17"/>
    <p:sldId id="477" r:id="rId18"/>
    <p:sldId id="431" r:id="rId19"/>
    <p:sldId id="579" r:id="rId20"/>
    <p:sldId id="581" r:id="rId21"/>
    <p:sldId id="479" r:id="rId22"/>
    <p:sldId id="547" r:id="rId23"/>
    <p:sldId id="613" r:id="rId24"/>
    <p:sldId id="481" r:id="rId25"/>
    <p:sldId id="604" r:id="rId26"/>
    <p:sldId id="633" r:id="rId27"/>
    <p:sldId id="550" r:id="rId28"/>
    <p:sldId id="565" r:id="rId29"/>
    <p:sldId id="626" r:id="rId30"/>
    <p:sldId id="625" r:id="rId31"/>
    <p:sldId id="551" r:id="rId32"/>
    <p:sldId id="517" r:id="rId33"/>
    <p:sldId id="606" r:id="rId34"/>
    <p:sldId id="627" r:id="rId35"/>
    <p:sldId id="621" r:id="rId36"/>
    <p:sldId id="623" r:id="rId37"/>
    <p:sldId id="624" r:id="rId38"/>
    <p:sldId id="595" r:id="rId39"/>
    <p:sldId id="628" r:id="rId40"/>
    <p:sldId id="544" r:id="rId41"/>
    <p:sldId id="546" r:id="rId42"/>
    <p:sldId id="634" r:id="rId43"/>
    <p:sldId id="488" r:id="rId44"/>
    <p:sldId id="622" r:id="rId45"/>
    <p:sldId id="635" r:id="rId46"/>
    <p:sldId id="617" r:id="rId47"/>
    <p:sldId id="649" r:id="rId48"/>
    <p:sldId id="614" r:id="rId49"/>
    <p:sldId id="273" r:id="rId50"/>
    <p:sldId id="618" r:id="rId51"/>
    <p:sldId id="662" r:id="rId52"/>
    <p:sldId id="668" r:id="rId53"/>
    <p:sldId id="667" r:id="rId54"/>
    <p:sldId id="666" r:id="rId55"/>
    <p:sldId id="412" r:id="rId56"/>
    <p:sldId id="435" r:id="rId57"/>
    <p:sldId id="636" r:id="rId58"/>
    <p:sldId id="611" r:id="rId59"/>
    <p:sldId id="578" r:id="rId60"/>
    <p:sldId id="438" r:id="rId61"/>
    <p:sldId id="441" r:id="rId62"/>
    <p:sldId id="443" r:id="rId63"/>
    <p:sldId id="647" r:id="rId64"/>
    <p:sldId id="637" r:id="rId65"/>
    <p:sldId id="444" r:id="rId66"/>
    <p:sldId id="650" r:id="rId67"/>
    <p:sldId id="446" r:id="rId68"/>
    <p:sldId id="448" r:id="rId69"/>
    <p:sldId id="651" r:id="rId70"/>
    <p:sldId id="447" r:id="rId71"/>
    <p:sldId id="641" r:id="rId72"/>
    <p:sldId id="639" r:id="rId73"/>
    <p:sldId id="449" r:id="rId74"/>
    <p:sldId id="450" r:id="rId75"/>
    <p:sldId id="572" r:id="rId76"/>
    <p:sldId id="451" r:id="rId77"/>
    <p:sldId id="452" r:id="rId78"/>
    <p:sldId id="508" r:id="rId79"/>
    <p:sldId id="640" r:id="rId80"/>
    <p:sldId id="642" r:id="rId81"/>
    <p:sldId id="453" r:id="rId82"/>
    <p:sldId id="455" r:id="rId83"/>
    <p:sldId id="536" r:id="rId84"/>
    <p:sldId id="539" r:id="rId85"/>
    <p:sldId id="518" r:id="rId86"/>
    <p:sldId id="630" r:id="rId87"/>
    <p:sldId id="519" r:id="rId88"/>
    <p:sldId id="610" r:id="rId89"/>
    <p:sldId id="540" r:id="rId90"/>
    <p:sldId id="644" r:id="rId91"/>
    <p:sldId id="458" r:id="rId92"/>
    <p:sldId id="459" r:id="rId93"/>
    <p:sldId id="538" r:id="rId94"/>
    <p:sldId id="522" r:id="rId95"/>
    <p:sldId id="653" r:id="rId96"/>
    <p:sldId id="524" r:id="rId97"/>
    <p:sldId id="600" r:id="rId98"/>
    <p:sldId id="645" r:id="rId99"/>
    <p:sldId id="521" r:id="rId100"/>
    <p:sldId id="531" r:id="rId101"/>
    <p:sldId id="654" r:id="rId102"/>
    <p:sldId id="529" r:id="rId103"/>
    <p:sldId id="527" r:id="rId104"/>
    <p:sldId id="609" r:id="rId105"/>
    <p:sldId id="526" r:id="rId106"/>
    <p:sldId id="465" r:id="rId107"/>
    <p:sldId id="530" r:id="rId108"/>
    <p:sldId id="528" r:id="rId109"/>
    <p:sldId id="533" r:id="rId110"/>
    <p:sldId id="601" r:id="rId111"/>
    <p:sldId id="655" r:id="rId112"/>
    <p:sldId id="367" r:id="rId113"/>
    <p:sldId id="369" r:id="rId114"/>
    <p:sldId id="359" r:id="rId115"/>
    <p:sldId id="361" r:id="rId116"/>
    <p:sldId id="657" r:id="rId117"/>
    <p:sldId id="656" r:id="rId118"/>
    <p:sldId id="602" r:id="rId119"/>
    <p:sldId id="399" r:id="rId120"/>
    <p:sldId id="401" r:id="rId121"/>
    <p:sldId id="612" r:id="rId122"/>
    <p:sldId id="629" r:id="rId123"/>
    <p:sldId id="646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FD8D2F4-997D-4505-924E-D4EF3C4856FA}">
          <p14:sldIdLst>
            <p14:sldId id="274"/>
            <p14:sldId id="495"/>
            <p14:sldId id="648"/>
            <p14:sldId id="631"/>
            <p14:sldId id="652"/>
            <p14:sldId id="665"/>
            <p14:sldId id="318"/>
          </p14:sldIdLst>
        </p14:section>
        <p14:section name="Concurrency" id="{81046985-D686-4FD1-B7AF-66D08C309A55}">
          <p14:sldIdLst>
            <p14:sldId id="328"/>
            <p14:sldId id="570"/>
            <p14:sldId id="558"/>
            <p14:sldId id="556"/>
            <p14:sldId id="620"/>
            <p14:sldId id="555"/>
            <p14:sldId id="616"/>
            <p14:sldId id="497"/>
          </p14:sldIdLst>
        </p14:section>
        <p14:section name="Theory" id="{40016E41-5D8E-4C3D-939E-15917FCD566F}">
          <p14:sldIdLst>
            <p14:sldId id="632"/>
            <p14:sldId id="477"/>
            <p14:sldId id="431"/>
            <p14:sldId id="579"/>
            <p14:sldId id="581"/>
            <p14:sldId id="479"/>
            <p14:sldId id="547"/>
            <p14:sldId id="613"/>
            <p14:sldId id="481"/>
            <p14:sldId id="604"/>
          </p14:sldIdLst>
        </p14:section>
        <p14:section name="Nondeterminism" id="{64330F99-F8A9-4737-A476-8AB3D45632F4}">
          <p14:sldIdLst>
            <p14:sldId id="633"/>
            <p14:sldId id="550"/>
            <p14:sldId id="565"/>
            <p14:sldId id="626"/>
            <p14:sldId id="625"/>
            <p14:sldId id="551"/>
            <p14:sldId id="517"/>
            <p14:sldId id="606"/>
            <p14:sldId id="627"/>
            <p14:sldId id="621"/>
            <p14:sldId id="623"/>
            <p14:sldId id="624"/>
            <p14:sldId id="595"/>
            <p14:sldId id="628"/>
            <p14:sldId id="544"/>
            <p14:sldId id="546"/>
          </p14:sldIdLst>
        </p14:section>
        <p14:section name="Code vs Design" id="{F391E12A-0F1E-44C2-83D4-515B3007F212}">
          <p14:sldIdLst>
            <p14:sldId id="634"/>
            <p14:sldId id="488"/>
            <p14:sldId id="622"/>
            <p14:sldId id="635"/>
            <p14:sldId id="617"/>
            <p14:sldId id="649"/>
            <p14:sldId id="614"/>
          </p14:sldIdLst>
        </p14:section>
        <p14:section name="TLA+" id="{82CC3464-4196-4006-B9D8-0C4AB7AD85D9}">
          <p14:sldIdLst>
            <p14:sldId id="273"/>
            <p14:sldId id="618"/>
            <p14:sldId id="662"/>
            <p14:sldId id="668"/>
            <p14:sldId id="667"/>
            <p14:sldId id="666"/>
            <p14:sldId id="412"/>
          </p14:sldIdLst>
        </p14:section>
        <p14:section name="Example" id="{8BA3153F-56F6-4471-8E86-D8327EA91095}">
          <p14:sldIdLst>
            <p14:sldId id="435"/>
            <p14:sldId id="636"/>
            <p14:sldId id="611"/>
            <p14:sldId id="578"/>
            <p14:sldId id="438"/>
            <p14:sldId id="441"/>
            <p14:sldId id="443"/>
            <p14:sldId id="647"/>
          </p14:sldIdLst>
        </p14:section>
        <p14:section name="User" id="{E36A9572-C19B-4B49-83E8-BF7816C3E004}">
          <p14:sldIdLst>
            <p14:sldId id="637"/>
            <p14:sldId id="444"/>
            <p14:sldId id="650"/>
            <p14:sldId id="446"/>
            <p14:sldId id="448"/>
            <p14:sldId id="651"/>
            <p14:sldId id="447"/>
            <p14:sldId id="641"/>
          </p14:sldIdLst>
        </p14:section>
        <p14:section name="Worker" id="{6CAFA826-E5EB-4087-9E3A-985C8568A111}">
          <p14:sldIdLst>
            <p14:sldId id="639"/>
            <p14:sldId id="449"/>
            <p14:sldId id="450"/>
            <p14:sldId id="572"/>
            <p14:sldId id="451"/>
            <p14:sldId id="452"/>
            <p14:sldId id="508"/>
            <p14:sldId id="640"/>
          </p14:sldIdLst>
        </p14:section>
        <p14:section name="First run" id="{6E2C544E-E6EC-4BF2-BB0A-443CBF22769E}">
          <p14:sldIdLst>
            <p14:sldId id="642"/>
            <p14:sldId id="453"/>
            <p14:sldId id="455"/>
            <p14:sldId id="536"/>
            <p14:sldId id="539"/>
            <p14:sldId id="518"/>
            <p14:sldId id="630"/>
            <p14:sldId id="519"/>
            <p14:sldId id="610"/>
            <p14:sldId id="540"/>
          </p14:sldIdLst>
        </p14:section>
        <p14:section name="Temporal Properties" id="{C21E32D9-268E-45CC-9404-760A415A5689}">
          <p14:sldIdLst>
            <p14:sldId id="644"/>
            <p14:sldId id="458"/>
            <p14:sldId id="459"/>
            <p14:sldId id="538"/>
            <p14:sldId id="522"/>
            <p14:sldId id="653"/>
            <p14:sldId id="524"/>
            <p14:sldId id="600"/>
          </p14:sldIdLst>
        </p14:section>
        <p14:section name="Extra process" id="{214F7809-1131-4E2A-A8E3-4E9E32D8BC18}">
          <p14:sldIdLst>
            <p14:sldId id="645"/>
            <p14:sldId id="521"/>
            <p14:sldId id="531"/>
            <p14:sldId id="654"/>
            <p14:sldId id="529"/>
            <p14:sldId id="527"/>
            <p14:sldId id="609"/>
            <p14:sldId id="526"/>
            <p14:sldId id="465"/>
            <p14:sldId id="530"/>
            <p14:sldId id="528"/>
            <p14:sldId id="533"/>
          </p14:sldIdLst>
        </p14:section>
        <p14:section name="Using at Work" id="{32722A87-0129-4A5A-8C65-BCB133DEEF2E}">
          <p14:sldIdLst>
            <p14:sldId id="601"/>
            <p14:sldId id="655"/>
            <p14:sldId id="367"/>
            <p14:sldId id="369"/>
            <p14:sldId id="359"/>
            <p14:sldId id="361"/>
            <p14:sldId id="657"/>
            <p14:sldId id="656"/>
            <p14:sldId id="602"/>
          </p14:sldIdLst>
        </p14:section>
        <p14:section name="Conclusion" id="{A697200C-7479-4C9D-8018-1495C3E49707}">
          <p14:sldIdLst>
            <p14:sldId id="399"/>
            <p14:sldId id="401"/>
            <p14:sldId id="612"/>
            <p14:sldId id="629"/>
            <p14:sldId id="6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llel Wayne" initials="HW" lastIdx="1" clrIdx="0">
    <p:extLst>
      <p:ext uri="{19B8F6BF-5375-455C-9EA6-DF929625EA0E}">
        <p15:presenceInfo xmlns:p15="http://schemas.microsoft.com/office/powerpoint/2012/main" userId="7e5188e64ff71f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32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4T04:49:54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305 597 9216,'2'0'2981,"77"3"-644,23 0-2434,75-12 152,-29 0 162,138 0 545,-150 10-132,17 7-630,-22 4 349,700 46 1323,-492-54-939,-242-5-762,-95 1 32,0 1-124,0-1 0,-1 0-1,1 0 1,0 0 0,0 0 0,0 0 0,-1-1 0,1 1 0,0 0 0,0-1 0,-1 0 0,1 1 0,0-1 0,-1 0 0,1 0 0,0 0 0,-1 0 0,1 0 121,-2 1-79,0 0-1,0 0 1,0-1-1,0 1 1,0 0-1,1 0 1,-1 0 0,0-1-1,0 1 1,0 0-1,0 0 1,0-1-1,0 1 1,0 0-1,0-1 1,0 1-1,0 0 1,0 0 0,0-1-1,0 1 1,0 0-1,0 0 1,0-1-1,0 1 1,-1 0-1,1 0 1,0-1 0,0 1-1,0 0 1,0 0-1,0 0 1,-1-1-1,1 1 1,0 0-1,0 0 1,0 0-1,-1 0 1,1-1 0,0 1 79,-19-13-4336</inkml:trace>
  <inkml:trace contextRef="#ctx0" brushRef="#br0" timeOffset="537.9">1106 6 10368,'0'0'130,"0"0"0,0 0 0,0-1 0,0 1 0,0 0 0,0 0 0,0 0 1,0-1-1,0 1 0,0 0 0,0 0 0,0-1 0,0 1 0,1 0 0,-1 0 0,0 0 1,0-1-1,0 1 0,0 0 0,1 0 0,-1 0 0,0-1 0,0 1 0,0 0 0,1 0 1,-1 0-1,0 0 0,0 0 0,0 0 0,1 0 0,-1 0 0,0-1 0,0 1 0,1 0 1,-1 0-1,0 0 0,0 0 0,1 0 0,-1 0-130,1 2 761,-9 0-319,-6 0-430,0 1 1,0 1-1,1 0-12,-24 6-181,-83 19-150,-62 26 331,79-20-15,2-2-27,-82 41 42,153-59 29,1 0-1,1 2 1,0 1-1,1 1 0,1 2 1,1 0-1,0 2 1,1 2-29,14-14 25,1 0 0,0 1 0,1 0 1,1 0-1,-1 1 0,2 0 0,0 0 0,-2 7-25,6-12 32,-1-1 0,2 1 0,-1-1-1,1 1 1,0-1 0,1 1 0,0 0-1,0 0 1,1-1 0,0 1-1,0 0 1,1-1 0,0 1 0,0-1-1,0 0 1,3 5-32,3 2 104,0-1-1,0 0 1,1 0-1,1-1 1,0 0-1,1-1 1,0 0-1,0 0 1,6 2-104,17 12 315,0-2 1,37 18-316,0-5 268,1-3 0,1-3 0,2-3 0,28 4-268,-67-21 26,91 22 24,-100-27-1181,1-1 0,0-1-1,18-1 1132,7-2-4559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27T01:50:4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8048 2333 6400,'-15'45'2368,"15"-45"-1280,0 103-512,0-88 736,0 14 32,15 60 128,-15-15-384,0 44-161,0-15-543,0 45-96,0 0 32,0 14-64,-15 30 96,15 30-128,0-16 32,-15 31-32,1 28 96,-1 16-160,0 14-96,0 30 32,0 0 0,-14 0-128,14 15 32,15-30 64,0 15 96,0-1-128,0 1-32,15 0-64,-15 15 0,15-15 64,-1 29 0,-14-14 64,30-15 32,0-30-32,-16 0-64,16 1 32,-1-16-32,1-14 0,-15-118 0,14-30 0,-14 89 0,0-45-96,0 45 64,-1-15 32,1 15 64,0-30-96,14 44-64,-14-43 128,0 14 32,14 118-96,1-148 32,-15-14-64,14-1 0,16 134 0,-31-163 0,16-29 128,-15 14 96,14-14-128,1-1-32,-1-14-64,1 0 0,29 44 0,0-14-64,-15-31 96,1 1 0,14-15 32,14-14 0,16-1 0,14-15 64,16-14-96,-46 0 0,1-15 32,44 15 64,-14-15 256,44-15 96,-16 15-128,60-15-32,-44 15-192,74 0-64,-45 0 64,74-15 32,-44 15-128,58-14 32,-43 14 64,73-15 32,-58 0-128,58-14 32,-29 14 64,44 0 32,-59 0-32,59-14-64,-44 14-64,44-29 32,-59 29 32,15-29 0,-30 14 64,1 1 32,-31-1-128,1-14 32,-30-1 0,-14 1 0,-16 0 0,1-1 64,-15 16-32,0-30 64,-30 15-128,1-15 0,-16 14 32,1-14 64,-15 15-32,-15-30-32,44-88 32,-58 73-32,-16 15 0,15-44 0,-14 0 0,-1-45 0,16-206 0,14 15 64,-30 14 32,1 15 32,-1 0-64,-14 0-64,15-14 32,-30-1 32,15-14-32,-15-1 64,-15-14-128,15 177 0,0 30 32,-15-89 64,-29-340-32,14 89-32,1 59 32,14 29-32,-15 45 0,1 30 64,-16-1-32,16 15-32,-1-15 32,1 30-32,14-15-96,0 15 64,1-15 32,14 30 64,0-15-96,14 44 0,-14 0 32,0 15 0,0 30 0,0 14 0,0 0 0,0 15 64,0 30-96,0-1-64,-14 30 64,14 1 0,-30 13 32,30 75 64,-15 0 32,-14 14 32,-1 1-160,-14-1 32,14 15 0,-14 1 64,0-1-32,-15 0 64,0 15 0,-30 0 32,30 0-160,-44 15 32,14 0 0,-29-1 0,0 1 0,-30 15 64,30-15-96,-45-1 0,16 1 32,-45 0 64,44 0-32,-59-15-32,45 14-64,-60 1 32,45-15 96,-59 15 32,44 0-32,-45-1 32,31 1-64,-45-15-32,44 15-64,-29 0 32,-296-1 32,118 1 0,75 0-96,43 0 64,16 0 32,29-1 0,29-14-96,1 0 64,14 0 32,30 0 64,0-14-96,14 14 0,-14 0 32,29 0 0,30-15 0,0 15 0,0 0 0,0 15 0,14-1-96,16 1 64,-1 0 32,30 0 0,0-1 0,15 1 0,14 0 0,0 14 64,16 1-192,-1 0-32,0 14 64,0 15 96,15 0-32,0 0 0,0 15 96,0 14 32,0 1-128,0 29 32,0-14 64,0 43 96,0-14 0,0 15 0,-14-15-96,14-45-64</inkml:trace>
  <inkml:trace contextRef="#ctx0" brushRef="#br0" timeOffset="1038.41">9880 118 6272,'0'-29'2368,"15"29"-1280,-30-15-160,15 15 896,0-15-96,0 0 32,-15 1-641,0-1-287,-14 0-480,-15 15-160,-1 0-64,1 0-64,-15 15 32,0 14-64,14-14 64,1 15-128,0 14-64,29 0-32,15 15 96,0-14-64,15 28 32,14-13 0,1 13 0,-15-14 0,29 1-64,-15-1 0,1-15 96,0 15 0,-16-15 32,-14-14 480,0 14 320,-14-14-288,-1-1-96,-15-14-192,1 0 0,-30-15-128,-1 14 0,16-14-32,-15 0 32,15 0-1472,14 0-672,30 0-3327</inkml:trace>
  <inkml:trace contextRef="#ctx0" brushRef="#br0" timeOffset="1290.83">10175 709 12544,'-44'15'4735,"29"0"-2559,-29 14-2048,29-29 1024,0 30-576,0 0-64,0-1-288,15 15-96,15 1-64,0-1 32,15 15 0,-1 0-480,16-29-192,-1-1-1472,15-14-672,15-15-2623</inkml:trace>
  <inkml:trace contextRef="#ctx0" brushRef="#br0" timeOffset="1607.37">10588 118 10112,'-44'59'3776,"29"-14"-2048,15 28-1088,0-43 959,-15 44-735,15 29-160,0 1-352,15-1-96,-15-44-128,15-14-96,14 14 0,-14-30-32,15 1 64,-1-1 32,15-14 96,-29 15 192,15-16 64,-15-14-32,14 30 64,-29-30-192,15 30-96,0-1-32,-15-14 32,15 14-864,-15-14-352,14 15-5119</inkml:trace>
  <inkml:trace contextRef="#ctx0" brushRef="#br0" timeOffset="1873.13">11341 768 12928,'-30'30'4831,"1"0"-2623,-15 14-2208,29-15 928,0 1-576,-14 14-96,14 15-160,0 0 0,30 0-64,0-14-160,14-16 0,1-14 128,14-15 128,0-15-32,-14-14-64,-1 14-448,1-15-192,-15 1-2496,-15-15-1087,-15 14-609</inkml:trace>
  <inkml:trace contextRef="#ctx0" brushRef="#br0" timeOffset="2174.06">11873 768 13696,'-29'0'5183,"14"15"-2815,-29 30-2560,29-16 960,-15 1-512,1-1-64,14 1-192,0-1 0,15 1 0,15 29 0,0-14 64,14-16-32,16-29 64,-16 0-64,1-15-32,-1-14 32,1 14-32,-30-15-288,0 1-128,0-1-1632,-15 15-640,0-14-2719</inkml:trace>
  <inkml:trace contextRef="#ctx0" brushRef="#br0" timeOffset="2894.52">12183 178 10112,'0'-45'3872,"15"45"-2112,0 0-929,0 15 1153,-1 15-128,1 14 0,0 0-416,0 45-64,-15 14-800,0 1-64,-15-30-32,15-1-192,-15 1-32,0 0-64,1-15-32,14 0-1248,-15-15-512,0-14-5696</inkml:trace>
  <inkml:trace contextRef="#ctx0" brushRef="#br0" timeOffset="6178.37">9406 4740 5632,'-14'59'2176,"14"-59"-1152,-30 45-416,30-30 736,0-1-32,0 1 0,15-15-160,-15 0 0,15-15-640,-15 15 127,29-44 33,1-30 0,-15 15 64,-1 0-352,16-30-64,29-73-128,0 0-32,0 29-96,-15 29-64,-14 16-64,0 43 32,-16 45 96,1 15 32,0 44-32,0 30-64,-1 29 32,1 0-32,0-15 0,0-29 64,0-29-96,-1-1 0,31-15 160,-1-14 64,-15-44-64,31-30-96,-16 0 0,15-30-32,0 15 0,0 0 0,0 0-96,-14 30 64,-1 29 160,0 15 160,1 30 128,-16-1 64,-14 1-128,14 44-32,-14-15-192,15 15-32,-16 0 32,1-1 0,-15-14 64,15 15 32,0-15-1440,-15-14-672,0-16-4223</inkml:trace>
  <inkml:trace contextRef="#ctx0" brushRef="#br0" timeOffset="6660.6">11193 3899 9472,'0'0'3584,"0"29"-1920,0-14-1088,0 0 991,0 14-511,-14 16-32,14-1-480,-15 30-160,15 15-224,-15-16 224,15 16 224,0-15-128,0-30 0,0 1-160,0-16 32,0 15-128,0-14 32,0 0-96,15-1 0,-15-14-96,29 14 32,1-14-64,-1 0-32,16 0 96,-1-15 0,0-15-32,1-15 32,14-14-64,0-15-32,-15 0 32,30-30 32,-15 1-32,15-1-32,-30-14-64,-14-1 32,-16 1 96,-14 14 32,-14 0-32,-31 30-64,-14 15 32,0 14 32,0 1 32,-15 14 32,15 15-64,-15 30-64,1 14-1536,13 0-704,1 1-4095</inkml:trace>
  <inkml:trace contextRef="#ctx0" brushRef="#br0" timeOffset="7193.86">12109 4815 11904,'15'-15'4480,"-15"15"-2433,15-59-1823,0 44 992,-1-29-576,31-60-32,-1 1-224,15-15-64,0 0-192,0 14-96,-14 1 64,-16 44-64,-14 29 64,0 30-64,-15 30-32,-15 14 32,15 1-32,0-16 64,0 1-96,0-1 0,15-14 96,-1 0 32,16-15-32,-1-30-64,31-14 96,-1 0 0,0-15-128,15 29 32,-15 0-64,0 30 0,-15 30 480,-14 14 192,-1 1-96,-29 14 32,15-15-256,-15 30-96,0 29-960,-15 1-352,15-31-2336,-15-14-1055,1-14-897</inkml:trace>
  <inkml:trace contextRef="#ctx0" brushRef="#br0" timeOffset="8296.75">9112 3456 8576,'-30'14'3232,"15"16"-1728,-14 14-832,29-14 896,-15 29-289,15 44 1,-15 1-544,15 28-192,-15 16-320,15 15 64,15-30 96,0 29-64,0-73 64,0-1-160,14 16 32,-14-16-160,14 1-64,1-15 0,-1-1 32,1 1-32,29 0 64,-29-30-64,58 1-32,-29-1 96,59-14 0,-29-16-32,74 1 32,-16 0-64,30 0 64,-14-15-64,44 0-32,-30-15 32,44 0 32,134-14 32,-30-16 32,-45 16 0,-58-16 0,-30 16-160,-15-1 32,-14 1 64,-30-1 96,-1 15 224,-43 1 64,0-1-96,-15 15-32,-30 0 0,15-15 128,-30 0-64,1 1 96,0-16-192,-1-14-32,-14-30-128,0-15-96,-1-44 0,16-29 32,-1 0-96,16-45 0,-1 15 32,0 15 64,-14-1-96,-1 1-64,-14 15 64,0 44 0,-15 14 32,-15 16 0,0 29-96,-14 14 64,-1 16 32,1 14 0,-1 0 0,-14 15 64,0 0-32,-15 0-32,-30 15 32,-14-15 32,-16 15-32,-43 0-32,-45-1-64,-29 1 32,-30 0-32,-14 14-64,-31 16 96,31-16 0,-30-14 32,44 15 0,15-1-96,0 1 64,59 14 32,14 0 64,31 0-32,-1 16 64,30-1-352,14-15-64,16 0-1248,29 1-512,29-1-4607</inkml:trace>
  <inkml:trace contextRef="#ctx0" brushRef="#br0" timeOffset="15495.84">842 3146 6016,'-30'45'2272,"15"-16"-1216,0 1-384,15-16 800,0 1-288,0 0-32,15 0-96,0-15 32,15-15-577,-1-29 65,15-45 0,1-14-256,14-30-96,-15 0-128,15-15 0,0 0-64,0 1 64,1-1-128,13 30 0,-14 0 32,-14 44 0,-1 0 0,-14 30 64,-1 14 32,1 30 96,-1 15-32,-14 44 64,29 0 0,-29 45 96,15-1-32,-15 45 64,-1-1-128,1 1 32,0 0-160,0-30 0,-1-15 32,1 1 0,-15-31-64,15 1-64,-15-29-832,0-16-320,0-29-1823,0 0-737,-15-15-736</inkml:trace>
  <inkml:trace contextRef="#ctx0" brushRef="#br0" timeOffset="15701.43">1196 2615 9216,'0'-15'3424,"0"15"-1856,15 0-1056,15-15 864,-1 15-449,16-15-159,-1 15-416,15-14-224,15-1-96,-15 0 96,0 0 64,-14 15-2399,14 0-1121,0 0-1152</inkml:trace>
  <inkml:trace contextRef="#ctx0" brushRef="#br0" timeOffset="16164.71">2230 2039 6912,'0'-15'2624,"0"15"-1408,29 15-288,-29-1 896,15 31-736,0 14-192,-15 44-544,15 15-160,0 45-128,-1-15-64,1-1 96,-15-14-64,15-14-32,0-31 32,-15-14 32,14-44 32,-14-30-33,-14-15-63,-1-29-63,0-30-33,-29-15 64,-1-29 64,-14-15 0,15 0 63,0 0-222,14 0 31,15 15 160,15 14 127,15 31-31,15-1 64,14 44-128,15 30 0,0 30-32,0 14-64,15 15 32,-29 0 32,-1 15 672,-15 0 384,-29 0-224,0 0-128,0-30-352,-29 0-128,14-14-160,-14-15-32,-1-1-1856,0-14-896,16-14-2815</inkml:trace>
  <inkml:trace contextRef="#ctx0" brushRef="#br0" timeOffset="16633.43">2909 1980 8192,'0'29'3072,"0"-14"-1664,0 29-384,0 1 1056,0-1-737,-15 30-287,15 29-608,-14 15-224,14 15-160,-15 0-64,15 0 96,-15-30-64,15 1 64,0-31-64,15-13-32,-15-31 32,0-29-32,15-29 64,-15-16 32,14-14-128,-14-29 32,0-31-64,-14-13 0,-1-1 64,-15 0 0,15-15-96,15 15 64,0 15 32,30 15 0,-15 44 0,14 14 64,16 30 160,-16 30 192,1 44-32,-15 0 32,14 15 128,-14 0 96,-15-15 32,15 15-32,-30-15-256,15-15-96,-15-14-96,0-15 32,1-15-1184,-1-15-544,0 15-2688,0-30-1215,15 1 607</inkml:trace>
  <inkml:trace contextRef="#ctx0" brushRef="#br0" timeOffset="16875.96">3515 1832 12544,'-15'15'4639,"-15"30"-2495,1 14-1856,29 0 1024,-15 15-672,-15 29-192,16 15-256,-16 15-160,15-15 0,15 1 32,0-1 32,0-30-192,15-14-64,0-29-928,0-16-320,14-29-4383</inkml:trace>
  <inkml:trace contextRef="#ctx0" brushRef="#br0" timeOffset="17214.16">3559 2674 10496,'-30'29'3936,"45"-14"-2112,-15 15-1345,15-16 993,0 1-672,-1-15-96,16 15-384,14-15-64,-14-15-128,14 0-160,15-14 0,-14-16 96,14-14 96,-30 15-64,1-15-64,-30 15 128,-15 14 32,-14 15-64,-16 15-32,1 30 384,-15 14 160,0 1 32,-1 28 64,31-14-352,-1 15-64,30 0-192,30 0-32,-1 0-384,31-30-128,13-29-2208,31-15-896,-1-30-2303</inkml:trace>
  <inkml:trace contextRef="#ctx0" brushRef="#br0" timeOffset="27485.44">1949 7724 6400,'-15'14'2464,"1"-14"-1344,14 0-320,0 0 800,0 0-320,-15 0-32,15 0-416,-15-14-224,15-1-321,-15 15-63,15-30 96,-15 1-64,15-15 32,-14-16-32,-1 1 64,-15-14-224,1-1-64,14-15-32,-14 0 64,-1-14 32,0 0 32,1-15-64,-1 29-64,16-14 32,-1-16-32,0 1 0,0 0 0,15 15-96,0-1 64,15-14 32,-15 0 64,15 15-32,0-15-32,-1 29 32,1-14 32,15-1-96,-1 16 0,1-16 96,-1 16 32,1-16-32,-1 16-64,-14-1-64,15 15 32,-1-14 32,1 14 64,-1 0-96,1 15-64,-1 0 128,-14 0 32,15 15 0,-16 14-64,16 0-416,-30 1-128,15 14-1695,-15 15-769,0 0-1344</inkml:trace>
  <inkml:trace contextRef="#ctx0" brushRef="#br0" timeOffset="27953.6">1624 4180 7552,'15'-15'2880,"0"15"-1536,14-29-800,1 14 800,-15 0-288,-1-14 0,16 14-448,-15-15-193,14 16-255,30-31-64,0 16 96,-14 14-96,-1 0 0,-15 0-96,1 15-32,29 0 96,0 0 32,-15 30-32,1-1-64,-16 16 288,-14-16 192,0 1-96,0 14-64,-1 0-160,1 15-64,0-14-448,-15-16-192,15 16-3999,-15-16-2497,-15 1 2976</inkml:trace>
  <inkml:trace contextRef="#ctx0" brushRef="#br0" timeOffset="61297.4">10308 9924 5120,'-15'-14'2016,"15"14"-1088,0 14-672,0-14 512,0 15-256,0 15-32,-15-1 64,15 16 32,-14 28-288,14-13 320,0 72 128,-15-28 64,15 43 0,0-14-384,-15 30-96,15-30-192,0 29-32,0-29-32,0 0 32,0-15-64,0 0-32,0-14 160,15-1 128,0-29-96,-1 0 63,1 0-31,15-30 32,-1 15-128,16-15-32,-1-14-32,15 14-64,-15-14 32,45-1-32,-15-14 0,29 14 64,-14-14-96,14 0 0,0-15 32,30 15 64,-15-1-96,15 1-64,-29 0 64,43 15 64,-28-16 0,-1 1 64,0 0-64,-15 0-32,-14-1 32,14 1-32,-29 0-96,0-15 64,0 15 32,-15-30 64,-15 15-32,0-44-32,1 14 32,-1-29 32,-15 15 96,-14-60 64,15 16-32,-15-30 32,-1 14-128,1-43-64,-15 28 0,15-43 32,-15 14-32,15-14-32,-15 14 32,0 15-32,0 0-96,0 0 64,0 15 32,0 15 64,0 0-96,-15 14-64,15 15 128,-15-14 32,15 28 0,-15-13-64,1 14-64,-1 14-32,0 1 64,0-15 64,0 15 0,1 14-32,-1-14 32,-15 14-32,1 15-96,-15-14 64,14-1 96,-44 16 32,30-1-32,-30-15-64,15 16 32,-30-1-32,30 15-96,-44-15 64,14 0 96,-14 15 32,29 0-32,-44 0 32,15 0-64,-30 15-32,29 0 32,-14-15-32,15 15 0,-15-1 0,14 1 64,-14 15 96,30-16-64,-16 1 0,30 0-32,-14 0 32,14-1-3743,30 1-1633,14-15 928</inkml:trace>
  <inkml:trace contextRef="#ctx0" brushRef="#br0" timeOffset="62482.18">10869 10411 7552,'0'-14'2880,"0"14"-1536,-15 29-800,15-14 800,0 0-576,0-1-96,0 31-352,0-1-128,0 15-96,-15 0 0,15 15 64,0-15-64,0 15 0,0 0-96,0 0-32,0-15 32,0 14 0,0 1 0,0-15 0,0-14 0,0-1 64,15 0-32,-15-14-32,15-1 160,14-14 31,1 15-63,-1-16-32,16 16-32,-1-15-64,0-1 32,0-14-32,1 15-96,-1 0 64,0-15 32,1 15 0,-1-15 0,15 15 64,-15-15-32,1 14-32,-1-14 96,0 0 0,1 15-128,14-15 32,-30 0 64,15 15 32,1-15-128,-16 0 32,1-15 0,-15 0 64,14 15-32,1-14 64,-16-1 0,1-30 32,0 31-160,0-45 32,-15 14 0,14-14 0,-14 0 0,15-15 64,-15 15-96,15-15 0,0 15 32,-15-14 64,0 13-96,0 1-64,0 0 64,0 0 64,0 15 0,0 0 64,0-1-128,0 1 0,0 15 32,-15-16 64,15 16-32,-15 14 64,15-15-64,-15 16-32,1-16 32,-16 15-32,1 15-96,-1-14 64,-14-1 32,-15 15 0,14-15 0,1 15 0,-15-15 352,0 15 160,0 0-256,0 0-64,0 15-64,-15 0 64,30-15-512,-15 15-256,14-1-4511,1 16-2113,14-15 3520</inkml:trace>
  <inkml:trace contextRef="#ctx0" brushRef="#br0" timeOffset="63014.55">11193 11962 8064,'-14'0'3072,"14"0"-1664,-15 0-800,15 0 832,0 15-384,-15-15-129,15 29-479,0-29-192,0 30-160,0-15 0,15 14 0,-15-14-128,29 0 32,-14 0 0,15 0 64,-15-15-32,14 0-32,-14 0 32,14-15-32,-14 0 0,0-29 0,-15 29 0,0-30 64,0 16-32,0 14-32,-15-15 32,0 16-32,1-1-1759,14 0-801,-15 0-1824</inkml:trace>
  <inkml:trace contextRef="#ctx0" brushRef="#br0" timeOffset="127783.36">4327 10279 4736,'0'15'1760,"0"-15"-960,0 0-512,0 0 512,0 0-160,0 0 0,0 0 0,15 0 64,0 0-384,-15-15 160,14 15 96,-14 0-64,15 0 96,0-15-256,-15 0-192,29 15-32,-14-14-160,15-1-64,14 0 64,-14 0 64,29 1 0,-15-16-32,15 0 32,15 1-32,-15-15-96,0 14 64,15-14 32,15-1 64,-1 16-32,16-15-32,-1-15 32,-14 14 32,14 1-96,15-15-64,0 0 64,0 0 64,1 0 0,13 0-32,1 0 32,-15-1-32,15 1 0,-14 0 64,13-14-96,1 13 0,0-13-32,0-1 0,-15 0 64,1 15 64,28-15-96,-14 0 0,-15 0 32,0 1 64,15-16-32,0 0-32,30 1 32,-16-1-32,-28 15-96,-1-14 64,15 14 32,-15 0 64,0-15-32,-15 16-32,-14-1 32,14-15 32,-14 30-96,14-15-64,1 0 64,-16-14 64,16-1 0,-31 1-32,1 14 32,15-15-32,-15 15 0,0 0 0,14 1 0,-14-1 0,-15 0-96,15-15 64,0 15 32,-30 15 64,15 0-32,-29 0-32,14 30-64,-14-16 32,-1 16 32,1-1 64,-16 16-32,1 14-32,-15-15 96,15 15 0,-15-15-736,0 15-384,15 0-2720</inkml:trace>
  <inkml:trace contextRef="#ctx0" brushRef="#br0" timeOffset="128453">10544 5937 4224,'-30'15'1568,"15"-15"-832,1 15-448,14-15 512,-15 15 96,15-15 96,0 14 96,0 1 64,-15-15-640,15 15 256,0-15 128,0 0-128,15 0 0,0-15-64,14 0-65,16-14-191,-1-1-128,0-14-160,1 14-64,14-29-96,-15 30-32,15-30 32,-15 29 64,1 1 32,-1-1 96,-14 30 96,-1 0 64,1 15-32,-1 14 32,-14 1 96,0 0 32,-15-16-128,15 31 32,-15-1-160,0-15 32,0 1-32,0 0 32,0-1-480,0 1-192,-15-1-1184,15-14-480,0 0-3391</inkml:trace>
  <inkml:trace contextRef="#ctx0" brushRef="#br0" timeOffset="136662.17">10899 6454 3968,'-15'0'1472,"15"0"-768,0 0-256,0 0 544,0 0 0,0 15 64,0-15-224,0 15-128,0-1-384,-15 1 160,15 15 64,0-15-160,0 29 32,-15-15-192,15 16-64,0-1 0,0 0-32,0 1-64,0 14-64,0-15 32,0 15-32,0-15 64,0 15 96,0-14-224,0 14 0,0 0 0,0 0 32,0 0 96,0 0 96,0-15 0,15 15 0,-15-14-96,0 14 32,0-15-64,15 15-32,0-15 32,-15 16-32,14-16 64,1 15 32,-15-15-32,15 15-64,0-14 32,-1 14-32,1-15 0,-15 0 0,15 15 64,0-14 96,0-1 0,-1 0 0,1 1-96,0 14-64,-15-15 32,15 0-32,-1 0 0,-14 1 64,15-16-32,0 16 64,0-16 128,-1 1 127,1-16-191,0 16-32,0 0-64,0-1-64,-15-14 96,14 0 0,-14 14-32,15-14 32,-15 0 0,15-1 96,-15 16-2015,15-30-897,-15 15-1600</inkml:trace>
  <inkml:trace contextRef="#ctx0" brushRef="#br0" timeOffset="137144.51">10780 8831 7296,'0'-15'2720,"0"15"-1472,0 0-896,0 0 672,15 15-128,-15-15 32,0 0-32,15 15 64,-15 0-513,15 0 161,0-15 64,-1 14 0,16 31 64,-15-16-288,14 1-96,1 14-192,-1-14-64,1 14-96,14-14-32,0-1 32,1-29 64,-16 15 32,16-30 32,-1 1 64,-15-16 32,16 0 32,-16 1 0,1-1 0,-1 1 0,-14-1 0,0-14 64,14 14-1376,-29 1-544,15 14-4351</inkml:trace>
  <inkml:trace contextRef="#ctx0" brushRef="#br0" timeOffset="138809.66">12065 9068 7424,'0'0'2816,"0"0"-1536,15 0-1088,-15 0 704,15 0-352,-15 0 32,0 0-64,15 0-32,-15 0-224,14-15-96,1 0-32,0 1 64,0-1 32,-1-15-96,16 1-32,-15-1 32,14-14 0,-14 0-160,15-1 32,-16 1 64,16 0 96,-15-1-1,14 1 1,-14 0-192,0-1 32,-1 1 0,1-15 64,0 15-32,0-15-32,0 0 32,-1 14 32,1 1 32,0 0 32,0-1-160,-1 1 32,1 0 64,0-15 32,-15 14-128,15 1-32,-1 0 32,-14-15 64,15 14-64,0 1 0,-15-15-32,0 15 0,0-1 64,15 1 0,-15 0 64,0-1 32,0 1-128,0-15-32,0 15-64,0-1 96,0-14 288,0 0 128,0 15-96,0-15-96,0 15-32,-15-30-32,15 29-64,0-14-64,-15 15 96,15 0 0,-15-1 160,15-14 160,0 0-224,0 0-32,-14 15-96,14-15-64,-15 14 96,15 1 64,-15 0-64,15 0 0,-15-1-32,15 1-64,-14 0 96,-1 14 64,15 15-768,-15-14-384,0-1-4415</inkml:trace>
  <inkml:trace contextRef="#ctx0" brushRef="#br0" timeOffset="139340.76">12154 6292 10368,'-15'-15'3936,"15"15"-2112,0-30-1505,0 30 897,15-14-320,-15-1-64,0-15-256,15 1-96,-1-1-288,-14 1-128,30-31 32,-30 31-64,30-16-32,-16 16 32,16-15-32,-15 14-96,14 0 64,1 1 96,14 29 32,-14-15-128,14 30 32,0 0 64,1 14 32,-1 1-128,0-1 32,1 1 0,-1-1 0,15 1 128,-15-15 160,-14 0-2560,14-15-1151,-14 14-1793</inkml:trace>
  <inkml:trace contextRef="#ctx0" brushRef="#br0" timeOffset="141633.79">12036 5833 6016,'0'0'2272,"0"0"-1216,0 0-544,0 0 704,0 0-288,0 0-64,0 15-64,0-15-32,0 0-416,0 15 64,0 0 32,0-1 32,-15 1 127,15 0-159,-15 0 0,15 0-128,-15-1 32,15 16-64,-14-15 64,-1-1-64,-15 31 0,16-31-160,-16 31-96,15-16 0,-14 1-32,-1-1 64,1 16 32,14-16-32,-29 30-64,-1 0 32,16-14-32,-1-1 0,15 0 0,-14-14 0,-1 14 64,16 0 32,-16 15 32,1-14-160,-1 14-32,0-15 32,-14 0 64,-15 45 64,-15-15 32,0-15 0,15 15 64,-15 0-96,15-1-64,-14 1 64,-16 15 0,0-15-32,1 14-64,-1 1 32,15-15 32,-14 0-96,14-1 0,0 1 32,0-15 64,0 0-32,0 1-32,1 13-64,-1-14 32,15-14 32,0 14 64,0-15-32,-1 15-32,-13 0-64,14-14 32,-15 14 32,0-15 64,15-15-32,-15 16-32,15-1-64,0 0 32,0 1 32,0-1 64,0-15-96,-1 16 0,1-16 32,-14 1 0,14 14 64,-1 0 32,-13-14-128,43 0 32,-14-16 0,-1 16 64,-14 14-96,0 0 0,0-14 32,-15 0 0,15 14 0,-15-15 64,15 16-96,0-16 0,0 1 32,15-1 0,0 1 0,14-15 64,1 14-96,-16-14 0,-14 29 32,0-14 0,0 14 0,0-14 0,-15 29 0,0-30 0,15 1 0,0-1 0,0 1 0,15-15 0,-15-1-96,0 16 64,0 14 32,-15-14 0,15 14 0,-15 0 0,0-14 64,15-1 32,0 1-128,0-1 32,14-14 0,-28 15 64,13-16-32,1 16-32,-14 0-64,-1-1-32,15 1 64,0-1 64,-1 1 64,1-16 32,30 1-224,-30 15 0,15-15 32,-1-1 96,1 1 0,0 0-32,-15-15 32,14 0 32,1 15-32,0-15-32,-1 0 32,1 14 32,14-14-32,1 15 64,-1 0-64,1 0-32,-1-15 32,16 14 32,-1 1-32,15 0 64,-15-15 0,0 0 32,15 15-1056,-15-15-480,1 0-2463,-1-15-1121,0 0 704</inkml:trace>
  <inkml:trace contextRef="#ctx0" brushRef="#br0" timeOffset="142233.73">5154 10692 7424,'0'-29'2816,"0"29"-1536,0-15-736,0 15 800,0 0-352,0 0-32,0 0-416,-15 0-96,15 15-257,0-15 97,-15 15 32,1-1 32,-1 16 96,0-15-32,0-1 0,0 16-96,-14-15-32,-1 14-32,1-14 64,-1 29-96,1-14 32,14-1-96,0-14 0,0 15-32,30 14 0,0-14-160,14-1-32,-14 1 32,15-1 64,29-14 0,-15 14 64,1 16 0,14-16 32,-15 1 0,0-1 0,-14 1 64,-15-15 96,14-15-2400,1-15-1088,-15 0-2271</inkml:trace>
  <inkml:trace contextRef="#ctx0" brushRef="#br0" timeOffset="144379.78">6779 7916 5632,'0'-15'2112,"0"15"-1152,0-29-128,0 14 736,0 15-128,0 0-64,0 0-416,0 15-128,-15 0-480,0-1 0,-15 1 63,1 30-159,-1 14-64,1-15-96,-1-14 0,15-1 0,0-14 96,1 15-800,-16-16-319,30-14-1345,-15 0-640,15-14-864</inkml:trace>
  <inkml:trace contextRef="#ctx0" brushRef="#br0" timeOffset="144596.11">6719 7871 8704,'-15'15'3232,"0"0"-1728,15 29-896,0-44 832,0 44-449,0 16-191,0-16-448,0-15-224,0 1-96,15 14 96,0 15 160,-15 0-160,15-29 0,-15-1-1632,0-14-703,0 15-2433</inkml:trace>
  <inkml:trace contextRef="#ctx0" brushRef="#br0" timeOffset="144828.81">6542 8447 11008,'15'0'4128,"15"0"-2241,-1 15-1503,-29-15 1024,30 0-736,14 0-192,0 0-160,1 0-64,-16 0-128,1 0-2208,-1 0-895,1-15-2113</inkml:trace>
  <inkml:trace contextRef="#ctx0" brushRef="#br0" timeOffset="146441.9">1994 5509 9088,'-15'-44'3424,"15"29"-1856,0 0-1056,0 0 928,0 15-545,0 0-191,30 0-512,-30 0-96,29 0-96,16 0 128,-1 15 64,-14 0-64,-1 14-32,-14 1 32,0 14 64,-1 15 32,-14 0 32,-29 15-128,14-29-96,0-16 0,-29 15 32,-15-14-96,15 0 0,14-30-32,0 14-64,1-28-64,29 28 32,-15-14 32,30 0-32,0-14 32,14 14 96,1 0 352,-1 0 192,30 14 0,1 1 96,-16 15-192,15-1 0,-29 1-128,-1-1 0,-14 1-736,0-1-256,0-14-5151</inkml:trace>
  <inkml:trace contextRef="#ctx0" brushRef="#br0" timeOffset="191530.28">4194 8093 4480,'-15'0'1664,"15"0"-896,0 0-480,0 0 512,0 0 96,15-15 192,-15 0-192,15 15 0,0-14-480,0-1 32,-1 0 0,16-29-96,-1 14-32,1-14-128,-15 0 32,14-1-64,16 1 64,-1-30-192,0 15-32,15 0 64,0 0 32,0 0-32,0 15-64,1-16 32,-1 16-32,-15-15 0,0 15 64,15-15-32,0 0-32,0 14 32,1-14 32,13 0-96,-14 15 0,1-15 32,-1 15 64,0-16-96,0 16 0,-15-15-32,15 15 0,0-1 64,-14 1 64,14-15-32,0 15-32,0-15 32,0 14-32,-15 16 0,15-15 64,-14-1-96,-1 16-64,0-1 128,0-14 32,1 0 0,-1 14-64,15-14-64,-15-1 32,1 16 32,-1-15 0,15-1 0,-15 16 0,1-15-96,-1-1 64,0 16 96,1-1 32,-1 1-128,0-16 32,1 16 0,14-1 64,-15-14-96,0 14 0,15 1 32,0-1 0,-14 1 0,-1-1 0,0 1 0,1-1 64,-1 1-32,-15-1-32,16 1 32,-1-1 32,0-14-96,15 14 0,-14 1 32,14-1 0,-15 1-96,0-1 64,16 15 32,-16-14 64,0 14-32,0 0-32,1-14 32,-16 14-32,16 0 0,-16-14 0,15 14 352,1-15 160,-1 16-256,0-1-64,-14 0-65,14-15 1,-14 16 0,-1 14 64,-14-15-160,0 0-320,0 15-127,-15 15-3393,29-15-2272,-14-15 2304</inkml:trace>
  <inkml:trace contextRef="#ctx0" brushRef="#br0" timeOffset="192115.31">8417 4313 7424,'0'0'2816,"0"-15"-1536,0 15-736,15 0 800,-15 0-352,15 0-32,-15 0-352,15 0-129,-1 0-255,16 0-32,-15 15 128,14 0-64,1-15 32,-1 14-96,1 1 32,0 0-64,-1-15 0,-14 29-96,15-14-64,-16 0 96,1 0 64,0 0 0,-15 14 64,-15 15-64,0-14 64,1 14 64,-1 1 64,-15-16 32,1 15 0,-1-14-192,0-1-64,1 1-64,14-15 32,0-1-64,15 1 64,-15-15-2240,15 15-959,0 0-2241</inkml:trace>
  <inkml:trace contextRef="#ctx0" brushRef="#br0" timeOffset="193289.46">5981 5331 8960,'-15'0'3328,"15"0"-1792,0 0-1792,15-14 2336,-15 14-961,15-15-287,0 0-288,14 15-352,1-15-192,-1 15-32,-14 0 32,15 0 64,-1 0-32,1 0 64,-15 0-64,0 15-32,-1-15 96,-14 0 64,0 15-64,0-15-64,0 0-96,0 15 32,-14-15 32,14 0 64,0 0-192,0 14 32,0-14 96,0 0 128,14 0-32,-14 15 0,15-15-96,-15 15-32,15 14 32,0-14 0,-15 0 0,0 0 0,0 14 256,-15-14 224,0 15-32,0-1 0,1 1-256,-1-16-64,-15 16 0,15-15 64,-29-1-384,14 1-96,16 0-3904,-1-30-1631,15 15 1279</inkml:trace>
  <inkml:trace contextRef="#ctx0" brushRef="#br0" timeOffset="199690.86">14088 4002 4864,'0'0'1824,"0"0"-960,0-15-512,0 15 480,15 0-96,-15 0 0,15 0 96,0 0 32,-1-14-448,1 14 32,15 0 0,-15-15-32,14 15 64,1-15-128,-1 15-32,1 0-192,-1 0-32,1 0-32,-1 0-64,1 0 32,-1 0 32,1 0-32,-1 15-32,1-15-64,0 0 32,-1 15 32,-14-15 0,14 0 64,1 0 96,-1 0-224,1 0 0,0 0 0,-1 0 96,1 0 0,-1 0-32,1 0 32,-1 0 32,1 0-32,-1 0 64,1 0-224,-1 0 32,1-15 96,-1 15 128,1 0-96,-1 0-96,1 0 32,-15 0 0,14 15 32,-14-15 0,15 0 0,-16 14 0,1-14 64,15 0 32,-16 0-128,16 15-32,0-15 32,-1 0 0,1 0 32,-1 0 0,1 15 0,-1-15 0,16 0 0,-16 0 0,15 0-96,-14 0 64,14 0 32,1 15 64,-16-15-32,15 0 64,-14 0-128,-1 0 0,16 0-32,-1 0 0,0 0 64,15 0 64,-14 0-32,-1 0-32,15 0-64,-15 0 32,1 0 32,14 0 64,-15 0-32,-14 0-32,14 15 96,-15-15 0,16 0-128,-1 0-32,0 0-64,15 0 96,-14 0 0,-1 0 32,15 0 0,-15 0 64,1 0-32,14 0-32,-15 0 32,0 0-32,-14 0-96,14 0 64,15 0 32,-14 0 64,-1 0-96,15 0 0,0 0 32,0 0 0,0 0 0,-14 0 64,14 0-32,-15 0-32,0 0 32,1 0-32,-1 0-96,0 0 64,0 0 32,16 0 64,-16 0-32,15 0-32,0 0 32,-15-15-32,15 15-96,-14 0 64,14-15 96,-15 15 32,-14 0-32,14 0-64,0-15-64,1 15-32,-1 0 64,15-15 64,-15 15 0,1 0-32,-1 0 96,15-14 0,-15 14-128,1 0 32,-1 0-64,0 0 0,0 0 64,1 0 64,14 0-96,-15 0 0,15 0 96,0 0 32,-14 0-32,14 0-64,0 0 32,0 0-32,0 0 0,-15 0 0,0 0-96,1 0 0,14 0 64,0 0 64,-15 14 64,15-14 32,0 0-160,0 0 32,1 0 0,-16 15 64,15-15-32,-15 0-32,1 0-64,14 0 32,-15 0 32,15 0 64,0-15-32,0 15-32,0 0 32,0 0-32,-14 0-96,14 0 64,-15 0 32,0 0 0,1 0 0,-1 0 64,0 0-96,0 0 0,1 0 32,-1 0 0,0 0 64,1 0 32,-1-14-128,0 14-32,1 0 32,-16 0 64,1 0-64,-1 14 0,-14-14 32,0 0 64,-30 15 256,15 0-2080,-15 0-864,15-15-1216</inkml:trace>
  <inkml:trace contextRef="#ctx0" brushRef="#br0" timeOffset="201048.87">16008 3176 5632,'0'-15'2112,"0"15"-1152,0-15-128,0 15 800,0 0-320,0 0-96,0 0-512,0 0-128,-15 0-320,15 15-32,0 0 0,0 0-96,-15-1-32,15 1-32,0 15-128,0-1 32,0 1 96,0 0 32,0-1-32,15-14-64,-15 0 288,15 0 127,14-15 1,1 0 0,14 0-32,0 0 0,1-15-128,-1 15-96,1-15-64,-1 0 0,0 15 0,-14-15 32,-1 15-64,1 0-64,-1 0 32,-14-14 32,0 14-32,0 0 64,0 0-480,-15-15-160,0 15-1983,0 0-801,0 0-1056</inkml:trace>
  <inkml:trace contextRef="#ctx0" brushRef="#br0" timeOffset="201396.39">16363 3116 6400,'-15'-15'2464,"0"15"-1344,15 0-608,0 0 768,0 0-192,0 15 96,-15 0-192,15 15-32,0-1-544,-15 15 31,15 1 65,0-1 32,0 1-32,0-16-128,0 1 0,0-1-160,0 1-64,0-1 0,0 1-32,0-1 64,0-14 32,0-15-2432,0 15-1119,15-15-1665</inkml:trace>
  <inkml:trace contextRef="#ctx0" brushRef="#br0" timeOffset="202687.87">21353 3589 5760,'-14'0'2176,"14"0"-1152,-15 0-352,15 0 704,0 0-192,15 0 32,-1 0-512,1 0-160,15 0-320,14 0 64,-14 15 32,14 15-256,-15-16 0,16 16-64,-16-1 64,1 16-32,-1-16-32,-14 16 160,0-1 128,0 0 31,-30 15 65,0-14 0,-29 14 0,0 0 288,-1 15 192,-14 0-256,0-15-32,0 15-192,15-15-64,-1-15-128,16-14-32,14-16-448,0 1-128,15 0-5375</inkml:trace>
  <inkml:trace contextRef="#ctx0" brushRef="#br0" timeOffset="-193087.72">22594 3972 7552,'-14'0'2880,"14"0"-1536,0 15-800,0-15 864,0 0-256,0 15 64,14 0-225,-14-1 33,0 1-576,0 15 96,-14-1 96,14 1-416,0 14-128,0-14 0,-15 14 64,15 1-576,0-16-256,-15-14-1760,15 0-831,15-15-1345</inkml:trace>
  <inkml:trace contextRef="#ctx0" brushRef="#br0" timeOffset="-192910.66">22654 3618 7808,'-29'-59'2880,"29"30"-1536,0-1-160,-30 30 1088,30 0-641,0 0-191,-29 0-832,29 0-320,0 0-1888,0 30 864</inkml:trace>
  <inkml:trace contextRef="#ctx0" brushRef="#br0" timeOffset="-192500.72">23067 3383 9344,'0'0'3520,"0"-15"-1920,15 15-672,0-15 1151,0 15-543,29 0-160,0 0-544,15 0-192,1-15-352,-1 15-64,0 0 0,0 15-192,-15-15 0,-14 0 32,14 0 96,-29 15-832,-1-15-352,1 15-1600,0-15-639,-30 15-1825</inkml:trace>
  <inkml:trace contextRef="#ctx0" brushRef="#br0" timeOffset="-192284.56">23422 3397 9472,'-15'0'3584,"0"15"-1920,1 15-672,14-1 1183,-15 1-383,15 14-64,-15 30-640,-14 0-224,14-1-480,0 1-384,0-15-160,0-14 256,1-1 160,-1-14-1152,0 14-512,0-15-1920,15-14-735,15 15-929</inkml:trace>
  <inkml:trace contextRef="#ctx0" brushRef="#br0" timeOffset="-191993.26">23554 3811 11776,'0'15'4480,"-14"15"-2433,-1-1-1823,15-14 992,0 14-416,-15 1-64,15-1-288,0 1-128,15 0-160,0 14 32,14-15 96,-14 1-96,15-15-32,-16-15-64,1 0 0,30-15 0,-16-15 96,-14 1-96,0-1-64,0-14-704,-15 14-288,0 1-1568,0-1-607,0 16-2177</inkml:trace>
  <inkml:trace contextRef="#ctx0" brushRef="#br0" timeOffset="-191713.52">23864 4210 10624,'0'0'4032,"0"0"-2177,45-30-1311,-45 30 1056,15-14-544,29-31-32,0 1-128,1 0 0,-1-1-480,0 16 96,1 14 128,-16 0-224,1 30 0,-15 0-224,-1 14-64,-14 1-64,0 0-64,15-1 32,-30 1 32,15-1-256,0 1-32,0-1-1504,0 1-608,0-1-2335,30-14-961</inkml:trace>
  <inkml:trace contextRef="#ctx0" brushRef="#br0" timeOffset="-191412.22">24588 4195 11904,'0'14'4480,"15"1"-2433,0-15-1951,-1 0 896,16 0-352,-1 0-64,16-15-256,-16 1-64,1-1-128,-1 0-96,-14 0 0,0 1 32,-30-16 32,0 30 32,1 0 0,-31 0 352,1 15 224,-15 14 64,0 1 32,0 29-320,14-15-128,16 15-288,14 0-96,15-14 0,30-1 0,-1-14-544,30-16-256,0 1-2656,0 0-1151,15 0-1025</inkml:trace>
  <inkml:trace contextRef="#ctx0" brushRef="#br0" timeOffset="-191126.2">25356 4077 12672,'-73'0'4735,"43"0"-2559,-14 0-1984,14 0 992,15 15-640,-14 14-64,14 1-352,0 0-96,1 14-32,14 0 0,14 15 64,-14 15 256,15 0 160,-15-15 192,-15 15 64,-14-15-192,14-14-64,-29-1-1088,14-29-352,1-1-4704,14-14-3199,0-29 3359</inkml:trace>
  <inkml:trace contextRef="#ctx0" brushRef="#br0" timeOffset="-189039.58">22477 4992 4224,'0'0'1664,"0"0"-896,0 15-416,0-15 480,15 0 32,-15 15 96,0-15-160,0 14-96,0 1-384,0-15 160,0 15 64,0 15-32,-15-16 32,15 16-224,-15-1-64,15 1 0,-15-1 0,0 1-128,15 0-32,-14-1 384,-1 1 160,0-16-129,0 16-31,-14-1-288,14 1-64,-14 0 0,-1-1 0,1 15-64,-1 1-64,0-1 96,1 0 0,-15 15-32,14-14-64,-14 14-64,-1-15 32,1 15 32,15-15 64,-16 16-96,1-1 0,0 0 32,-1 14 0,1-13 0,-15-1 0,15 14 0,-15-13 64,0-16-32,-1 30-32,1-15 32,0 15-32,0-1 0,0 16 0,0 0 64,-15-15 32,0-1 160,-14-14 96,-1 30-128,15-15 32,1 0-224,-1 0-32,0 14 0,0-29 64,-15 15-96,1-15 0,-1 15 96,15 0 96,0-15-128,1 30-96,-16-16 96,15-14 32,-14 30 0,-1-30 32,15 15-128,-14 0-64,14 0 64,0 0 64,-15-1 0,15 1 64,-14 0-64,-1 15 64,15-30-128,-14 0 0,-1 15 32,1 0 0,-16-15 0,-14 14 64,15 16-32,-1-30-32,1 15 32,-15-15-32,0 0-96,-1 15 64,16-15 96,0 15 32,-15-15-32,-1 0 32,-14 0-224,15-15 32,15 15 32,-15 1 96,-45-1-64,1-15 0,29 15 96,0-15 32,-15 15-32,1 0-64,-1-14 32,15 14-32,0-15 64,0 15 32,0-14 96,0 14 32,1-30-96,28 15-96,1-14 0,-15 0 32,44-1-32,-44-14-32,29 14 160,0-14 32,30 15 0,0-16 32,15 1-128,0 0 0,14 0-32,1 0-64,14-15 32,0 0-32,15 0-2112,0-15-896,30 0-2431</inkml:trace>
  <inkml:trace contextRef="#ctx0" brushRef="#br0" timeOffset="-188470.59">14088 10943 5376,'0'-15'2016,"15"0"-1088,-15 1-32,0 14 800,0 0 32,0 0 160,0-15-384,0 0-161,-15 15-735,0 0 0,1 15 32,-16 0-160,1 14 64,-31 1-128,1-1 0,0 16-160,0 14 0,0 0-32,15-15 32,14 15-128,15-14-96,15 14 0,15-30-32,15 16 0,14-16 0,15-14 192,0 0 128,0 0 96,15-1 96,-15 1-288,15-15-128,-29 0-64,-1 0 32,-14 15 96,-1-15 128,-29 0-1760,15 0-736,-15 15-4127</inkml:trace>
  <inkml:trace contextRef="#ctx0" brushRef="#br0" timeOffset="-187648.78">15624 9437 6912,'14'-15'2624,"-14"15"-1408,0-14-224,0 14 1024,0 0-352,0-15-1,0 15-415,-14-15-32,-16 15-704,15 0-96,-29 15 32,15 0-256,-16-1-32,16 16-96,-16-15 32,1 29-64,15-14-32,14 14-64,0-15 32,15 1-32,15-1 0,0 1 64,14 0 0,1-1-96,14-14 64,0 0 32,1 14 64,-31-14-32,1 0-32,-15 14 224,-15 15 96,-14-14 384,-1 0 256,1 14-288,-30-15-128,14 1-256,-14-15-32,0-1-224,0-14-96,30-14-2656,-1-1-1120,30 0-2303</inkml:trace>
  <inkml:trace contextRef="#ctx0" brushRef="#br0" timeOffset="-136256.93">2835 4076 6144,'15'-29'2272,"-15"29"-1216,15-15-800,-15 15 576,14-15-64,-14 15 32,15 0-32,-15 0 64,15 0-448,0 0 0,-1 0-32,31 15-128,-16 14 32,1 1-96,-15-15 0,-1 14-96,16 15 32,14 30 0,-14-15 32,-1 0-64,-14 15 32,15-15-128,-16 15 0,16 59 96,-15 0 96,-1-15-65,1 0-63,0 15 0,-15-59 32,0 0-32,15 0 64,-15 44-288,0-44-31,0 0-33,-15-1 64,15-14 64,-15 30 64,15 14 32,-15-29 32,1 0 0,14 0 0,-15-15-96,0 15 64,0-15 32,1 0 0,-1 30 0,0-30 0,0-15 0,1 0 64,-1 1-32,15 14-32,-15 0 32,0 0-32,15-15-96,-15 0 64,1 1 96,-1-16 32,15 15-128,-15-29-960,0 15-384,15-15-2624</inkml:trace>
  <inkml:trace contextRef="#ctx0" brushRef="#br0" timeOffset="-135786.86">2806 6867 7552,'-15'-15'2880,"15"15"-1536,0 0-576,0 0 864,0 15-480,0 15-192,0-1-417,0 1-127,0 29-224,0 0-64,0 0 0,15 15 64,-15-30 96,15 1 0,0 14 0,-1-30-96,16 16-32,0-16-96,-1-14 32,15-15-64,16-15-32,-1-14 32,-30 14 32,16 0 96,-1 0 128,30-14-128,-15 14-32,-15 15 64,-14-15 96,-1 15-2816,-14-14-1279,15-1-1153</inkml:trace>
  <inkml:trace contextRef="#ctx0" brushRef="#br0" timeOffset="85323.83">4341 2291 6272,'0'0'2368,"0"0"-1280,15 15-640,-15-15 640,0-15-352,15 15 0,-15-15-256,15 1-32,-1-1-256,1 0-128,15 0-32,-1 1 32,16-16 96,-1 15-128,0-14-96,15-1-64,0 15 96,0-14 0,0-1 32,1 1 0,-1-1 0,29-14 0,-14 14 0,0 1 0,0-1 0,0 1 0,-15 14 0,0 0 64,0-14 96,-15 14-128,15 0-96,0 0 32,0-14 64,0 14-64,0-14 0,15-1-32,-15 0-64,0 16 96,0-16 64,1-14 0,-16 14-32,15 1 32,15-1-32,-15 1 64,0-1 32,0 1-128,0-1 32,0 0-64,0 16 0,0-1 64,-14-15 0,14 16 0,0-16 64,15 15-32,-15-14 64,14 14-128,-13-15 0,13 16 32,1-16 0,-15 15 64,0-14 32,-14-1-192,28 15 0,-13-14 32,-1-15 96,14 14 0,-13 15-32,-1-14 96,0-1 0,0 15-128,0 1-32,-15-16 32,0 15 64,15-14 64,-14 14 32,-1 0-160,15 1 32,-15-16-64,1 15-64,-1 0 96,0 1 64,1-1-64,-1 0 0,-15 0 32,16 1 64,-16 14-96,1-15 0,-1 15 32,-14 0 64,0 0-32,0-15 64,-1 15-128,1 0 0,0-15-32,15 15 0,-30 0 64,14 0 0,1-15 64,0 30 32,-15-15-832,-15 0-352,15 15-2624</inkml:trace>
  <inkml:trace contextRef="#ctx0" brushRef="#br0" timeOffset="86306.84">5744 843 7296,'30'-44'2720,"-1"14"-1472,16 1-832,-31 14 768,16 0-480,-15 15-64,14-15-384,1 15-160,-1 15-64,-14 0-32,15 0 64,-16 14 32,-14 15 32,-14 1-64,-1-1 32,0-14 0,-14 14 32,-1-15-64,1 1 32,-1-15-64,0 0 64,16-15-64,-1 0-32,15 0-128,0 0-64,15 0 0,14 0 64,-14 0 320,15 0 192,14 0 32,-15 14 64,1 1-193,14-15-31,-14 0-2111,-1 15-897,1 0-1376</inkml:trace>
  <inkml:trace contextRef="#ctx0" brushRef="#br0" timeOffset="91077.08">1536 12406 4224,'-15'15'1568,"1"-15"-832,-1 15-288,15-15 544,0 0-128,-15 0 32,15 15 0,-15-15 0,0 0-480,-14 0 96,14 15 128,0-1 64,-14 1 64,14 15-224,0 14 0,-14-15-320,29 31-64,-15-16-96,0 15 32,15 15 0,-15 0 32,15-1-160,15 1-32,-15 0 32,15 0 0,0 15 32,0-15 0,-1-1 0,1 16 0,0-15 0,14 0 0,-14-15-96,15 0 64,-16-15 32,16 15 0,-15-14 64,14 14 96,-14-15-128,0 0-96,14 1 96,-14-1 95,0-15-31,0 16-64,-1-16 0,1 1 32,-15-1-96,15 1 0,0 0-607,-15-1-225,-15-14-3008,15-15-1856,0 0 2464</inkml:trace>
  <inkml:trace contextRef="#ctx0" brushRef="#br0" timeOffset="91550.56">1122 13883 4864,'0'0'1824,"15"0"-960,-15 30-384,15-16 640,-15 1-128,0 15 64,14 14-192,1 0-64,-15 1-416,30-1 32,-1 15 96,1-15-192,-1 15-32,16 0-224,-1-14-64,0-1 0,1-14 0,14-1 192,-15-14 128,0 0 256,-14-15 95,14-15 33,-14-15-64,-1-14 96,1 0 0,0-15-192,-1-15 0,1 30-320,-1-15-64,15 14-32,-14 1 0,0 0-64,-1-1-64,-14 1-1952,0 14-832,-1 1-2495</inkml:trace>
  <inkml:trace contextRef="#ctx0" brushRef="#br0" timeOffset="92893.68">2599 14222 6528,'0'30'2464,"0"-30"-1344,0 0-608,0 0 704,0 15-288,15-15 0,0 0-160,0 0-96,-1 0-352,1-15-128,15 0 0,-1 0 32,1-14 32,-1-1-1,16-14 1,-16 0-128,16-15-32,-16 0 32,1-15 0,-1 0 0,1-15 64,-15 1-96,0 14 0,-1-15 32,1 1 64,-15-1 32,15 0 32,-15 16-64,0-1-32,0 0-96,0 15 32,-15 0-64,15 0 64,-15 14-64,1-14-32,-1 30 32,0-16-32,0 16 64,0-1 32,1 1-960,-1 14-448,0 15-3775</inkml:trace>
  <inkml:trace contextRef="#ctx0" brushRef="#br0" timeOffset="93413.57">2658 12732 6784,'-15'0'2528,"15"-15"-1344,0 15-736,0 0 640,15-15-192,0 15 0,-15-29-128,14-1-32,1-14-384,15-1 0,-15 1 0,14 14-65,1-14 1,-1 14-160,16 1-96,-16 14 0,1 0 32,-1 30-96,16-15 0,-16 30 96,1-1 32,-15 1-32,14 14-64,1 1 96,-16-1 0,1 0 32,0-14 0,-15-1-1056,0-14-415,15 0-3265</inkml:trace>
  <inkml:trace contextRef="#ctx0" brushRef="#br0" timeOffset="94066.65">1654 13307 10624,'-15'0'4032,"15"0"-2177,0 15-1663,0-15 896,15 0-512,-15 0 0,15 0-256,0 0-64,14-15-128,-14 15-32,15 0 96,-15-15-96,-1 15-64,16 0 64,-15 0 64,0 0-64,-1 0 0,16 0 96,-15 0 32,-1-14-32,1 14-32,-15 0-672,15 0-224,-15-15-2592,15 0-1087,-15 0-129</inkml:trace>
  <inkml:trace contextRef="#ctx0" brushRef="#br0" timeOffset="94400.28">2111 12893 5760,'0'0'2176,"0"0"-1152,15 0-640,-15 0 672,0 0-192,0 0 32,0 15-64,0 15-32,0-1-448,0 15 128,0 1 96,0 14-192,0 0 32,0 0-256,0 15-96,0-15 32,0-15 0,15 16-128,-15-16 32,0-15 0,0-14 63,15 0 33,-15 0 32,0-15-1215,0 0-513,0-30-2656</inkml:trace>
  <inkml:trace contextRef="#ctx0" brushRef="#br0" timeOffset="94762.98">2111 12938 6656,'0'0'2528,"0"15"-1344,-14-15-320,14 15 928,0-15-448,-15 0-32,15 0-417,-15 15-159,0-15-416,1 0-128,-16 14 0,15-14-32,1 15 64,-16-15-64,15 15 0,1-15-384,-1 15-96,0 0-1408,15-15-511,-15 14-2273</inkml:trace>
  <inkml:trace contextRef="#ctx0" brushRef="#br0" timeOffset="95220.89">1875 13632 7296,'0'0'2720,"0"0"-1472,15 15-480,-15-15 928,15 0-448,0 0-64,-1 0-353,16 0-63,14 0-416,-14 0 0,14 0 64,0-15-96,-14 15 0,14 0-128,-14-15-32,-1 15-96,-14 0 32,0 0-2816,-1 0-1247,-14 0-769</inkml:trace>
  <inkml:trace contextRef="#ctx0" brushRef="#br0" timeOffset="97825.34">547 16114 6016,'-15'44'2272,"0"-29"-1216,0-1-896,15-14 608,0 0-288,0 0 64,15 0 96,0-29 64,-15-1-352,29-29 0,-14-15 0,15-14 64,14-16 96,0-29-32,1 15 32,-1-30 0,15 30-1,0 0-127,0 15 0,-14 29-224,-16 15-96,1 29-32,-1 30 32,-14 30-32,15 29 64,-15 15-64,-1 29 64,1 0-64,-15 16 64,15-16-64,0-14 64,-1-15-64,-14-30-32,15 15-672,-15-29-352,0 29-1183,15-30-513,-15-14-1184</inkml:trace>
  <inkml:trace contextRef="#ctx0" brushRef="#br0" timeOffset="98082.29">754 15655 8064,'-15'-30'2976,"30"1"-1600,14 14-416,-29 0 1088,30 0-801,14 1-287,1 14-576,-1-15-192,0 0-128,1 0 96,-1 15 32,-14 0-1568,-1 0-639,16 0-2753</inkml:trace>
  <inkml:trace contextRef="#ctx0" brushRef="#br0" timeOffset="98562.23">1478 15212 6016,'14'0'2272,"1"15"-1216,-15-15-384,0 15 704,15 14-320,-15 16-128,0 28-544,0 31-256,0-1-64,-15 15-64,15-14 64,-15-1-96,1-14 0,14-15 96,-15-45 32,0-14-32,0-30-64,0-44 384,15 0 128,-14-30-128,-1 1 32,0-30-64,0 14 31,15 1 65,15-1 64,0 16-224,14 14-32,-14 30-128,30 14-96,-16 30-96,15 15 32,1 0 160,-16 29 64,1 0-160,-1 1-64,1-1 64,-30 0 96,0-14-32,-15 14 0,-15-14 96,-14-1 96,0-14-64,0 0-64,-1-15-704,16 0-352,-1 0-2463,15 0-993,15-15 256</inkml:trace>
  <inkml:trace contextRef="#ctx0" brushRef="#br0" timeOffset="99141.92">1891 15079 6784,'0'30'2528,"0"-1"-1344,0 1-832,0 0 736,0 29-512,0 0-64,-15 29-320,15 16-64,0-16-64,-15 1-64,15 0 32,0-15-128,0-15 64,0-15 32,0 0 64,-15-44-32,15 0-32,0 0 32,0-44 32,0 15-96,-15-16 0,15-14-32,0-30 0,0 1 544,0-1 320,0 1 64,0-16 127,0 15-63,30 16 64,-15 13-416,14 1-160,1 30-256,14 14-64,-14 30-32,14 14 32,-14 1 0,-1 14 32,1 15-64,-30 0-64,0-14 32,0 14 32,-15-30-32,-14 16 64,-1-30 0,0-1 32,1 1-64,-1-30-64,1 1 32,-1-1-32,15-15-864,1 15-288,-1-14-1951,15-1-897,15 16-224</inkml:trace>
  <inkml:trace contextRef="#ctx0" brushRef="#br0" timeOffset="102862.4">2466 14991 4480,'0'-30'1760,"-14"30"-960,-1 0 192,15 0 768,0 15-320,0 0-96,0 14-512,0 1-96,0-1-448,0 1 320,0 29 224,0 0-384,0 30-65,0 14-191,-15 1 32,0 14-128,1 0-64,-1-29 64,15-1 64,-15-29-128,15-29-2911,0-15-1345,15-15 224</inkml:trace>
  <inkml:trace contextRef="#ctx0" brushRef="#br0" timeOffset="103244.32">2644 15774 8448,'0'29'3232,"14"-14"-1728,1-15-1184,0 15 800,0-15-480,14 0-96,1-15-256,14 15-32,-14-30-161,-1 1 1,-14-16 32,15 1 64,-15 0 32,-15 14-32,0 1-32,-30-1 384,0 30 192,1 0-96,-15 15-32,-16 44-352,16 0-96,0 15-96,14 15 32,15-15-64,15 14-32,15-14 32,29-15-32,16-14 0,14-31 0,-1-14-1856,1 0-799,30-29-2465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07T03:11:23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3201 16511,'0'0'0,"-20"139"0,20-79 0,0 19 0,-20 1 0,20-21 0,0 1 64,0-1-32,0 21-96,0-1-32,20-19 128,-20-21 32,0 1-96,20 0 32,-20-1 0,20-19 64,-20 20-96,20 0 0,19-1 32,1-19 0,0 0 0,0 0 0,39 0-95,0-1-1,20 1 128,-19 0 32,19 0-96,-39 0 32,-1 0 0,40 0 0,60-1 0,0-19 0,-20 20-96,-40 0 64,0-20-32,40 20 0,60-20 0,-41 20 0,21-20 64,-80 20 64,0-20-32,20 0 64,0 0-64,1 0 64,38 0 0,-19 0 95,0 0-31,-20 0 64,-20 0-128,-19 0 0,19 0 32,0-20 64,-39 0-96,-1 20 0,-19-20 384,0 20 160,-21-40-64,1 21 64,0-21-288,0 0-64,0-19-96,-20-21 32,20-19-128,0 20 0,-20-21-32,19-19-64,1 20 32,-20 0-32,0 0-96,0-1 64,20 1 32,-20 20 0,0 19 0,0-19 0,0 19-96,0 1 0,0-1 128,0 1 32,-20-1 0,20 20 32,0-19-128,-20 19-64,1 0 192,19 21 96,-40-1-192,20 0 32,0 0 96,-20 0 160,1 0-160,-21-19-64,21 19 32,-41 0 0,21 0-32,-1 0 32,-19 0-64,-1-19-32,1 19 32,-40 0-32,-20 0-96,20 0 64,0 20-32,0-20 0,-20 1 128,0-1 32,-20 20-128,20 0 32,0 0 0,20-20 0,-19 20 0,-21-20 64,40 20-32,-20 0-32,20 0 32,59 0-32,20 0-96,-19 0 64,-40-20 32,0 20 64,39 0-96,0 0-64,1-20 64,19 20 0,1 0 32,19 0 0,0 0-96,0 0 64,-20 20 32,1-20 64,19 20-96,0 0 0,20-20-32,-20 0-64,0 20 96,20 0 64,-39 19 0,39-19-32,-20 20-64,20-20-32,-20 19-32,20 1 96,-20 59 0,0-19 32,0-1 64,1-19 32,19-21-128,-20 1-32,-20 59 32,20 1 0,0-1 32,20-60 64,0 1-96,0 0 0,-20 0 32,20-1 0,-19 1 64,-1-20-672,20 0-352,20-40-3615,-20 0-2817,39-20 2624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07T03:14:44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60 139 3712,'20'-79'1408,"-40"79"-768,20 39-64,0-19 640,0-20 160,0 0 128,0 20-448,0-20-192,0 40-480,0-20 192,-20 39 64,20-19-192,0 39-32,-20-19-160,20 19 0,0 1-160,-20-1-64,20 0 128,0 1 32,0-1 128,0 0 127,0-19-63,0 19 32,0-39-160,0 20-96,0-1-64,0-19-96,0-1 32,0-19 32,0 20-96,0-20 0,0 0 32,0 0 64,0-20-32,20 19 64,-20 1-224,0 0 32,20 0 32,-20-20 96,20 20-64,0 0 0,-1-20-32,21 0-64,-20 0 160,39 0 96,-19 0-96,0-20-96,0 0 96,-1-20 32,21 20-96,-1-19 32,-19 19 0,20-20 0,-1 20 64,1-39 32,-1 19-128,-19-19-32,19-1 96,-19-19 32,0 19 0,-1-19 32,-19-1-128,20 21 0,-20-1 96,-20-19 32,20 0-32,-20 19 32,0 20-64,-20-19 64,20-1-64,-40 21 64,20-21-128,-39 20 0,19 1 96,-19-1 32,19 20-32,-20-20-64,1 21 32,-1-1 32,1 0-96,19 0 0,-20 20 96,1-20 96,19 20-128,1 0-96,-1 0-544,0 0-224,20 0-3551,0 0-2177,20 20 2656</inkml:trace>
  <inkml:trace contextRef="#ctx0" brushRef="#br0" timeOffset="6014.11">1370 1667 5888,'0'0'2176,"0"0"-1152,0 0 128,0 0 960,0 20-704,0 0-320,0 19-384,0 21-128,0 19-320,0-19 127,0 19 33,0-19-64,0-1-32,0-19 0,-20 20 32,20-21-96,0-19-96,0 20-160,0-20 0,0-1-2048,-20-19-4031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07T03:14:55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40 4224,'-20'0'1568,"20"-20"-832,0 40-576,0-20 416,0 0 96,0 0 64,0 0 160,0 0 96,0 0-544,0 0 96,0 0 96,0 0-288,0 0-96,0 0 32,0 20 128,0-1-96,0 1 64,0 20-32,0 0 32,0 0 0,0-1 0,0 41-64,0-21-32,0 1-97,0 39 33,0-19-64,0-21 0,0 1-96,0 0 32,0-1-64,20 1 64,-20-1-64,0 1 64,20-20-128,-20-1 0,0 1 32,0-20 0,20 0 0,-20 20 0,20-21 0,-20 1 0,19 0 0,1 0 0,0-20-96,20 20 64,-1-20 32,21 20 0,-20-20 0,39-20 0,-39 20-96,59 0 64,-20 0 32,40-20 64,-39 20-96,39 0 0,-20-20 32,20 20 0,0 0 0,20 0 64,-40 0-32,40 0-32,-40 0-64,1 0 32,-1 0-32,0 0 0,0 0 128,0 0 32,-19 0-32,-1 0-64,1 0-64,-21 0 32,21 0 96,-21 0 32,1 0-32,-21 0-64,1-20 384,0 20 128,-1 0-192,1-20-32,-20 20-160,0-19-96,0-1 64,-1 0 0,1 0-128,0-20 32,0-39 0,0-1 64,0 1-32,-20-1-32,19-19 32,1 20 32,-20-1-32,20 1-32,-20-1 96,0 21 0,20-1-32,-20 0-64,0 21-64,0-1-32,0 0 128,0 20 32,0 0 0,-20 1-64,20-1-64,0 20 32,-20-20 96,20 20 32,-20-20 32,20 20 0,-19 0-160,-1 0 32,-20 0 128,0 0 160,1 0-160,-1 0 0,-39 0-64,19 0-64,-19 0 32,19 0-32,-19 0 0,-1 0 0,1 0 64,-20 0 96,0 0 0,-20 20 64,0-20-64,19 0 0,1 0-192,0 20-32,-20-20 32,20 0 0,-20 0-64,-1 20 0,21-20 128,-20 0 32,40 0-96,-20 19 32,19-19 0,1 20 64,-1-20-32,1 0-32,20 20 32,-21-20 32,21 0-96,-21 0-64,41 0 64,-21 0 0,20 20-416,-19-20-96,39 0-2592,0 20-1215,0-20-385</inkml:trace>
  <inkml:trace contextRef="#ctx0" brushRef="#br0" timeOffset="4540.85">1370 398 7552,'0'20'2816,"0"-20"-1536,-20 0-736,20 0 800,0 0-352,0 0-32,-20 0-416,0 0-97,-20 0-255,20-20-64,-19 20 64,-1 0 32,0 0 96,-19 0-96,19 0-64,0 20 0,1-20-32,-1 19-224,20-19 0,0 20-32,1 0 64,-1 0-128,20 0 64,0 0 128,20 0 64,-20-1-96,19 1-32,-19 0 32,0 20 64,20-20 288,-20 0 160,0-1-32,-20 1 0,20 0-64,-39 0 0,39 0-128,-40 0-96,20-20 0,0 20-32,1-20-160,-1 0 32,0 19-768,0-19-384,0 0-960,20 0-415,0 20-1985,0-40-864,20-19 2848</inkml:trace>
  <inkml:trace contextRef="#ctx0" brushRef="#br0" timeOffset="4696.52">1370 755 8448,'0'20'3232,"0"-20"-1728,0 20-1344,0-20 768,20 0-448,-20 0-32,0 0-320,0 0-160,20 0 0,0 20 0,-20 0 96,19-1-32,-19 1 64,20-20 0,-20 20 32,20-20-2624,0 20-1152,-20-20 64</inkml:trace>
  <inkml:trace contextRef="#ctx0" brushRef="#br0" timeOffset="4697.52">1807 715 7552,'0'-19'2816,"0"19"-1536,0 19-512,0 1 864,-20-20-416,20 0-64,-20 40-481,0-20-95,0 0-320,0 0-32,1 19 96,-1 1-192,-20 0-64,20-20 32,-20 19 64,21-19-128,-1 0-32,0 0 0,0 0 0,0 0-704,0-1-256,20 1-927,0-20-417,0 20-800,0-20-1440,0 0 1408</inkml:trace>
  <inkml:trace contextRef="#ctx0" brushRef="#br0" timeOffset="4698.52">1906 854 6784,'0'0'2624,"0"0"-1408,0 0-640,0 0 800,0 0-416,0 0-96,0 0-288,20-19-32,-20 19-320,19-20-128,1 0-64,-20 0 32,40 20 32,-20-20-32,0 20-64,0 0 96,19-20 64,-19 20 63,0-20 97,0 20 32,19 20 96,-39 0-32,20-20 64,0 20-192,-20 0-96,20 0-96,-20 0 0,20-1-480,-20 1-160,0-20-1120,0 20-447,0-20-1793,0 0-1440,20 0 2208</inkml:trace>
  <inkml:trace contextRef="#ctx0" brushRef="#br0" timeOffset="4927.81">2719 655 8576,'20'-39'3232,"-20"39"-1728,0 39-992,0-39 864,0 0-192,0 0 31,0 0-127,0 0-32,0 0-576,0 0 0,-20 0 32,20 0-192,-40 20-32,40-20-96,-39 40-32,19 0-96,0-1-64,0 1-64,0 0-32,20 0-96,0-1 32,20-19 32,0 20 64,0-20-32,19 0 32,-19-1-928,20-19-384,0 0-4223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07T03:16:34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173 317 4736,'0'-39'1760,"0"-1"-960,0 0-32,0 40 704,0-19 160,0 19 224,-20 0-320,20-20-128,0 20-801,0 0-223,0 20-128,0-20-128,0 19-96,0 21 0,0 20-32,0-1 0,-20 21 0,20-1 64,0 20 32,0 0-128,0-19-32,0-1 32,0 0 0,0 1 32,0-21 0,0-19 0,0 20 0,0-21 64,0 1 32,0-20-128,-20 20 32,20-21 128,0 1 160,0 0-96,0 20-32,0-40-224,0 20-32,0-1 96,0-19 64,0 0-160,0 20 0,0-20 32,0 20 96,0-20 64,0 20 32,0-20-160,0 0-32,20 20-64,0-20 0,0 20 0,0-20 96,20 0 0,-1 0 96,1 0-96,19 0 0,-19 0 32,20-20 0,-1 20 64,1-20 32,-1 0-128,21-20 32,-21 40 64,21-59 32,19-20 32,-20 19 64,-19-19 32,-1-1 32,-19 1 0,0-20 64,-1 19-96,-19 1 32,0-20 32,-20 39 160,-20-39 32,0 39 0,0-19-32,-19 19-32,-21-19-32,1 20 0,-21-1-64,1 20 32,-20 1-192,19 19-32,-19 0-64,0 20 32,0 0-64,-20 0-32,19 20-192,21-20-128,0 20-512,19-20-224,20 0-2112,40 0-895,20 0-1057</inkml:trace>
  <inkml:trace contextRef="#ctx0" brushRef="#br0" timeOffset="581.52">1622 1290 7552,'20'-20'2880,"-20"0"-1536,0 0-448,0 0 960,20 1-416,0-1-33,19 0-799,1 0-352,0 0-192,-1 0-64,1 40 64,0-20-32,19 40 64,-39 19 64,0-19 64,0 0-32,0 19 32,-20-19-64,-20 20 64,0-1 0,-20-19 32,20-1 352,-19-19 224,-1 0-288,20 0-128,0-20-256,1 0-128,-1 0-160,40-20-64,-20 20 0,19 0 128,1 0 32,20 40 32,-20-20-96,19 19 0,1-19 64,-20 40 64,20-40 64,-1 19 32,-19 1-2112,20-20-960,0 0-2623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07T03:15:44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1151 8320,'-20'-20'3072,"40"0"-1664,-20-20-1376,20 21 672,0-1-320,39-20 32,-19 20 32,39 0 32,-19-19-256,19 19 0,40 0 0,-20 20-96,1-20-32,19 20 96,-40 20 31,0-20-31,1 0 32,-1 20-64,-39-20 64,0 20-1471,-40-20-4097</inkml:trace>
  <inkml:trace contextRef="#ctx0" brushRef="#br0" timeOffset="213.99">873 1012 8960,'-20'60'3424,"20"0"-1856,0 39-832,0-40 992,0 21-673,-20-1-287,20 1-384,0 19-192,0-40-96,0 21-224,0-21-64,20-19-2239,-20 0-993,20-20-1024</inkml:trace>
  <inkml:trace contextRef="#ctx0" brushRef="#br0" timeOffset="431.21">1270 1985 8064,'0'0'3072,"0"0"-1664,0 0-1024,0 0 768,0-20-672,0 0-256,0 0-4256,0-40-1824</inkml:trace>
  <inkml:trace contextRef="#ctx0" brushRef="#br0" timeOffset="568.73">1428 1033 9472,'-39'39'3520,"-1"-39"-1920,40 40-1952,0-40 576,0 0-2048,0 0-800,40 0-832,-1 0-320</inkml:trace>
  <inkml:trace contextRef="#ctx0" brushRef="#br0" timeOffset="955.33">1587 1985 8320,'0'0'3072,"0"0"-1664,0-40-800,0 20 928,20-19-768,0-1-160,-20-20-385,20 21-95,0-41-64,-1 41 32,1-1 64,-20 20 0,20 0 0,0 20-32,0 20 64,0-20-96,19 20 0,-19 0 96,0 19 96,0 1-128,0 20-96,-20-21 32,20 21 0,-20-40-128,20 0 32,-1-1-928,1-38-320,0-21 193,0 20 127,0-20 448,20 1 320,-1 19 32,-19 0 0,0 0 640,0 20 352,0 20 128,-20 0 127,20 0 33,-20 39-32,19 1-512,-19-21-224,0 21-224,0-20-64,20-1-608,0 1-224,-20-20-2943,40 0-1313,-20-60 704</inkml:trace>
  <inkml:trace contextRef="#ctx0" brushRef="#br0" timeOffset="1255.54">2639 1885 6144,'20'-20'2368,"0"0"-1280,19-39-704,-19 39 672,0-20 160,20-19 128,-1-1-448,1-19-192,-20 19-416,0 21 576,-20-1 287,-20 0-31,0 20 0,-20 20-288,1 20-128,-1 20-320,0 19-96,1 1-160,19 0-32,0 19-192,0-20 0,40 1-32,0 0 64,19-21-1792,1 1-768,59-20-2815</inkml:trace>
  <inkml:trace contextRef="#ctx0" brushRef="#br0" timeOffset="3750.4">0 3473 5504,'0'0'2112,"20"0"-1152,0-20-352,-20 20 672,20-20-448,0 0-128,19 1-416,1 19-192,0-20-64,39 0-32,-19 0 0,19 20-96,20-20 64,-19 20 32,-1 0 0,20-20 0,20 20 0,20-20-96,0 1 64,0-1 32,0 20 64,20-20-96,19 0 0,-19 20 96,0-20 32,19 20-32,1 0 32,-1-20 0,21 20 32,-40 0-64,19 0 32,21 0 0,-1 0 32,-19 0 192,-1 0 192,41 0-256,-1 0-64,-20 0-128,1 0 32,19 0-64,-20 0-32,21 0 32,-21 0-32,40-19 192,-19 19 128,-1 0-96,0-20-64,20 20 0,0 0 32,-19-20-160,78 20-32,-19-20 0,-20 20 64,-20 0-32,20 0-32,0 0 32,-20 0-32,1 20 0,-1-20 0,0 20 128,0-20 160,0 0-97,40 20-31,-60-20-64,0 0 0,40 0-64,-19 0-32,-21 0 32,20 19-32,20 1 64,-40-20 96,20 20-128,20 0-96,0 0 32,-20 0 0,1-1 32,18 1 0,1 0-96,-19 0 64,19 0 96,19 0 32,-38 0-128,-1-1 32,39 1 0,-38 0 64,-1 0-96,40 0 0,-40-20 32,0 20 64,0-20-32,0 19 64,0-19-128,0 20 0,0 0 32,-19 0 0,-1-20 0,0 20 64,20 0-32,-19-20 64,-1 0-64,0 20-32,1-20 32,19 19 32,-40-19-96,20 0-64,1 0 64,19 0 0,-40 0 32,1 0 64,19 0-32,0 0 64,1 0-64,-21-19-32,40-1 32,-20 0 32,-19 0-32,-1 0 64,1 0-64,19 0-32,0 1 32,-39 19 32,19-20 32,1 0 32,-1 0-160,1 0 32,-1 0 0,1-19 0,19 19 0,-40 0 0,1-20 0,0 20 64,-21 1-32,21 19 64,0-20-64,-41 20-32,1 0 32,20-20 32,0 20-96,0 0 0,-20-20-32,-1 20 0,1 0 128,20-20 32,0 40-128,0-20 32,-20 0-64,-20 0 0,20 0 128,-20 0 32,19 0-128,1-20 32,-20 20 0,20-20 0,-20 20 64,0-19 96,1 19 224,-1 0 64,0-20-160,20 20-96,-40 0-96,20 0 0,-20-20-64,0 20 64,20-20-64,0 20-32,1 0 32,-21-20-32,20 20 0,-20 0 0,-20-20 0,1 20 64,-1 0-32,1 0 64,19 0-128,-20 0 0,0 0 32,1 0 64,-21 0-32,1 0-32,-1 0 32,1 0 32,-20 0 32,-1 0 32,1 0-64,-20 0-64,0 0-64,0 0 32,-1 0 320,-19 0 96,20 0 32,-20 0 64,0 0-64,0 0 0,0 0-160,0 0 0,0-20-160,0 20 0,0-19-32,-20-1 224,1-20 128,-1-20-64,0 21 32,-20-21-224,1 1-32,-1-1-64,-20 20 32,-19-19-128,19-21 0,-19 21 32,19 19 0,1-19-96,19 19 0,1 0 128,-1 1 32,0 19-96,20-20 32,1 40-160,19-20 32,0 20-288,19 20 160,1 0 32,20 0 64,0 0 128,19-1-64,-19 1 32,-1 20 64,41-20 0,-40 20 0,19-1 0,1 1-96,-21-20 64,1 19 32,-20-39 64,0 20-32,0 0-32,-1-20 96,-19 20 0,0-20 32,0 0 64,0 0-96,0 0 0,0 20-32,-19 0-64,-1 19-128,0 1 0,-20 20 0,0 19-32,-19 0-96,19 21-64,-39-1 64,19 20 96,1 0 96,-1 0 96,21 0-64,-1-19 0,0-21 96,1-19 32,-1-1 96,20-39 96,0 0 160,0-20 96,0 0-288,20-20-128,-19 0-96,38-20-32,1-19-96,0 19 64,0-19-32,40-1 0,-1-19 0,20 19-64,21-19 0,19-21 96,0 21 0,-20 0 32,0-1 0,0 21 64,-39-1-192,-20 20-32,-21 21-1344,-19 58-608,-59 41-4191</inkml:trace>
  <inkml:trace contextRef="#ctx0" brushRef="#br0" timeOffset="52710.18">16094 409 8320,'-20'0'3072,"20"0"-1664,0 0-864,0 0 864,0 20-448,0 0-97,-19-20-415,19 20-128,-20 39-192,0 1-96,20-1 64,-20-19-64,0 59-32,20-19 32,-20 39 32,20-20-96,0 20 0,0-20-32,0 0 0,0-19 0,20-1 0,0-19 0,0-1 0,0-19 64,0 0 0,-1-1 0,21 1 64,-20 0 32,20-20 32,-1-1-160,2-19-32,-1 20 32,19 0 0,1-20-64,19-20 0,1 0 128,19 20 32,-20-19 0,1-1-64,-1 20 32,20-20-32,-20 0 0,21 0 0,-21 20-96,20-20 64,-19 20 32,39-20 0,-40 1 0,20-1 0,-19 20 0,-1-20 0,20 20 0,1 0 64,-21-20 32,40 20 32,-40 0-160,21 0-32,-21 0 96,0-20 32,-19 20-96,19-20-32,40 1 96,-39-1 32,19 0 0,-40 0-64,41 0 32,-41 0 32,1 0-32,-1 20 64,-39 0-64,40 0 64,-41 0-64,21-19-32,0-1 32,-1 20 32,21-20-32,-40 40-32,0-20 32,0 0-32,-1-20 0,1 40 64,0-20-32,-20 0 128,20 20 32,-20-20-64,0-20-32,20 0-32,-20-20-64,0 1 384,0-21 192,0 20-160,0-39 0,0 19-160,0-19-96,0-40-64,-20 20 0,20 0-64,-20-1-32,20 21 32,-20 19-32,20-19 64,0 39 32,-20-19 32,20 19 0,0 20 0,-19 0 0,19 1-64,-20-1-64,20 0 32,-20 0 32,20 20-96,-20-20 0,0 20 96,0-20 32,0 20-32,-19 0-64,-1 0 32,-19 0 32,19 0-96,0 0 0,-19 0 32,19 0 0,-20 0 64,21 0 32,-21 20-128,1-20 32,-1 20-64,20-20 0,-19 20 64,-1 0 64,-19-20-32,20 20-32,-1-20 96,0 0 64,-19 0-128,20 19-32,-1-19 0,0 0 0,1 20 0,19 0 0,-19-20 0,-1 0 0,-19 20 64,19-20 32,1 0-128,-21-20 32,21 20 128,19 0 64,-19-20-64,-1 20-32,1 0-96,-1 0-32,20 0 32,1 0 64,-1 0 32,-20 0 32,21 0 0,-1 0 64,-19-20-96,19 20 0,0 0-96,-19 0-32,-1-19 32,20 19 64,1 0 32,-21 19 96,21-19-160,-21 0-96,20 0 32,1 20 64,-21-20 128,20 0 64,1 20-96,-1-20-96,20 0 0,0 0-32,-19 0 0,19 0 0,0-20-992,0 20-384,0 0-2976,20 0-3551</inkml:trace>
  <inkml:trace contextRef="#ctx0" brushRef="#br0" timeOffset="53258.17">17027 766 9728,'0'-39'3584,"0"39"-1920,-19 0-800,19-20 1023,-20 20-447,-20 0-96,0 0-512,-19-20-192,19 40-352,0-20-192,-19 20-64,19-20-128,1 20 64,19-1-128,-20 1-32,20 0-64,0 0 64,20 0-32,20 20 64,-20-20 96,20-1 32,20 21 32,-40-20 64,20 0 32,-1 20 32,-19-21 288,-19 1 192,19 20-192,-20-40 0,-20 20-224,20 0-64,0 0-128,1-20-96,-1 19-736,0-19-224,-20 0-1536,40 0-575,0 0-33,20 0 96,-20 0-256</inkml:trace>
  <inkml:trace contextRef="#ctx0" brushRef="#br0" timeOffset="53458.49">16968 1024 8064,'0'0'2976,"0"0"-1600,0 0-704,0 20 896,0-20-544,0 20-129,0 0-319,0 0-32,20 0-320,0 19-64,0-19-32,0 0 0,-20 20 0,20-1-288,-1-19-128,-19 0-2303,20-40-1089,0 20-512</inkml:trace>
  <inkml:trace contextRef="#ctx0" brushRef="#br0" timeOffset="53674.96">17405 965 11776,'-19'0'4480,"19"0"-2433,-20 40-1695,0-40 1024,0 40-608,20-20-32,-40 39-352,20-19-96,-19 19-160,-1 1-160,-20-1 0,21 1 32,-21 19 64,20-39-544,1 0-192,-1-1-960,20 1-384,0-20-1279,40 0-481,-20-20-96</inkml:trace>
  <inkml:trace contextRef="#ctx0" brushRef="#br0" timeOffset="54026.44">17325 1342 8320,'0'0'3168,"0"0"-1728,0 0-704,0 0 928,0 0-97,0 0 97,20-19-384,0-1-128,0-20-640,-1 0-192,1 1 32,20-1-224,-20 0 0,20 20-64,-21-19 32,1 19-64,20 20 64,-20-20 0,0 40 32,-1-20 0,1 40 0,0-1 0,0 1 0,-20-20-160,20 19 32,-20 1-928,0-20-320,20 20-1920,-20-40-767,20 0-993</inkml:trace>
  <inkml:trace contextRef="#ctx0" brushRef="#br0" timeOffset="54354.86">18377 945 7808,'20'0'2880,"-20"0"-1536,40 0-736,-40 0 832,0 0-32,0 0 95,20 0 417,-20 0 320,0 0-1216,0 0 224,-20 0 64,0 0-576,0 0-224,0 0-320,-20 0-96,21 0-32,-21 20-64,20 0-128,-20 0-64,40 0-64,-20 20 64,0-21 64,20 21 64,0-20-32,0 20-32,0-1 96,20-19 0,0 0-608,20-20-288,0 20-2144,19-60-864,21-39-1663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3T13:26:18.117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4F8B"/>
    </inkml:brush>
    <inkml:brush xml:id="br2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2128 2171 5120,'0'0'1920,"0"0"-1024,0-22-416,0 22 576,0 0 128,-22-22 64,0 1-416,0-1-96,1 0-416,-23 22-64,1 0 64,-22 0-64,0 0 96,0 22-128,-1 21 32,1 1-160,-22 21 0,22 22-32,22-22 32,21-22-64,0 44 64,-21 43-128,43-21-64,22 0 64,-1-23 64,23 1 0,-1-22-32,1 0 96,-1-21 0,1-1-32,-1 1 32,-21-23-704,21 1-288,-21-22-1664,0 22-768,-1-22 64</inkml:trace>
  <inkml:trace contextRef="#ctx0" brushRef="#br0" timeOffset="482.08">1954 3453 7552,'0'-22'2880,"0"22"-1536,0-22-864,0 1 768,0 21-384,0-44-96,22 1-320,-22-1-32,22 1-256,0-1-32,-1-21 0,1 22-65,0-1 33,21 22-128,-21-21 0,0 21-383,21 22-225,1 0-1216,-23 0-480,1 22 96,0-22 32,21 22 1184,-21-1 608,0 1 704,21 0 384,-43-22 672,22 22 256,0-22 224,-22 0 64,0 0-480,-22 21-128,0 1-544,22 21-193,-22-21-319,1 0-96,-1 43-128,22 0-32,0-21-32,0-1 0,22-21 64,-22-22 0,43 0 0,-21-22 64,0 1-32,-1-23-32,1 1 32,0-1-32,-22 1-800,0-1-319,0 22-1473,0 22-608,0 0-288</inkml:trace>
  <inkml:trace contextRef="#ctx0" brushRef="#br0" timeOffset="667.57">2671 3431 6528,'43'43'2464,"0"-43"-1344,1 0-384,-44 0 768</inkml:trace>
  <inkml:trace contextRef="#ctx0" brushRef="#br0" timeOffset="777.37">2757 3431 13792,'22'-44'896,"0"1"-512,-1-1-32,1 23-32,0-1 32,0 0 95,-1 22 65,1 0-32,22 22-96,-23 21 0,1 1-160,-22-1-64,22 1-704,-22-1-288,0 1-4159</inkml:trace>
  <inkml:trace contextRef="#ctx0" brushRef="#br0" timeOffset="32000.82">16825 43 5504,'-44'0'2112,"44"0"-1152,0 22-352,0-22 1152,22 0-480,0 0-192,21 0-224,1 0-512,-23 0 128,23 0 160,21 0-64,-22 0 31,1 0-191,21 0-96,-21 0-32,21 0-32,0 0-128,0 0-32,-22 0 32,23 22 0,-23-22-64,22 0-64,-43 22 32,21-22 32,-21 0 32,0 0 96,-22 0-1856</inkml:trace>
  <inkml:trace contextRef="#ctx0" brushRef="#br0" timeOffset="32132.33">17390 87 6144,'-43'-44'2272,"86"44"-1216,-43 0-320,0 0 832</inkml:trace>
  <inkml:trace contextRef="#ctx0" brushRef="#br0" timeOffset="32285.27">17368 43 14016,'-22'44'1472,"22"-1"-768,0 22-225,0 22-63,-22 0-96,22 0 0,-22 0-288,22 0-64,0 0 64,0-22 96,0-22-1024,0 22-479,0-43-5953,22 0 2688</inkml:trace>
  <inkml:trace contextRef="#ctx0" brushRef="#br0" timeOffset="32801.65">17780 43 6144,'22'0'2368,"-22"0"-1280,22 0-576,-22 22 704,0-22-160,21 22 96,-21-1-448,0 1-96,0 43-352,0-21 32,0 21 64,0 0-288,0 22 0,0-1 0,0 1 32,0-22-32,0 1 32,22-1-64,-22-22-32,22-21 96,-22 0 0,0-1 159,21-21 161,1-21-224,-22 21-96,22 0-64,-22 0 32,22 0-32,-22-22 64,21 22 0,1 0 96,-22 0-32,22 0 64,-22 22-128,22-1 0,-22 1 96,0 0 32,0-1-96,21 44-32,1-43-32,-22 22 32,0-1 0,22-21 32,-22-1-64,0-21-64,0 0-1184,0 0-544,0-21-2239,22-23-2049,-22 1 2144</inkml:trace>
  <inkml:trace contextRef="#ctx0" brushRef="#br0" timeOffset="33317.28">18236 1129 9984,'0'0'3680,"0"0"-1984,0 0-1984,22-22 2399,-22 0-927,22-21-448,-22-1-320,22-21-288,-22 22-32,21-1 32,-21 1-64,22 21 32,0 1-128,-22-1 0,0 0-832,21 22-352,-21-22-735,0 22-225,0 0-256,0 22-96,0 0 1056,0 0 448,0-1 1056,0 1 448,0 21 864,0 1 320,0-22-288,22-1-96,-22 1-256,22 0-64,0-22-352,-1 0-32,1 0-224,0-22 32,-1 0-161,1 1-63,-22-1 0,0-22 32,0 23 192,-22-1 128,1 22-128,-1 0 32,-21 22-128,21 21 64,0-21-256,0 21-64,1 22-32,21 0 0,0-21-1280,21 21-480,1-22-1119,22-21-417,-1 0-448</inkml:trace>
  <inkml:trace contextRef="#ctx0" brushRef="#br0" timeOffset="33555.71">18823 716 8704,'-22'0'3232,"22"22"-1728,-22 0-1600,22-22 608,-22 43-448,22 0-32,0 1-32,0 21 0,0 0 0,22-21 128,0 21 64,-22 0 480,0-21 192,-22-1-65,0-21-31,-21-1-480,21-21-192,1 0-1184,-1 0-575,0-65-2881</inkml:trace>
  <inkml:trace contextRef="#ctx0" brushRef="#br0" timeOffset="33887.18">19040 0 7936,'-22'22'2976,"22"0"-1600,22 21-1248,-22 0 672,0 23-448,-22 42-32,22 1-128,-22 21 32,22-22-128,0 1 352,0 0 256,0-23-224,22-42-96,-22-1-161,22-21-63,0-44-96,-1 22 32,1-21 0,-22-1 32,22 22-160,0 0 32,-22 0 64,21 43 32,-21 1-32,0-1-64,0 1 32,0-1-32,22 0-2335,-22 1-961,22-23-832</inkml:trace>
  <inkml:trace contextRef="#ctx0" brushRef="#br0" timeOffset="34134.32">19496 869 11008,'-22'-22'4128,"0"22"-2241,0 0-1439,1 22 992,21-22-864,-22 22-224,22 0-256,-22-1-96,22 1 32,22 22-320,0-23-64,-1 1 32,-21 0 32,22-22-32,0-22 32,0 22 160,-22-22 64,0 1-1088,0-1-479,0 0-1633,0 0-2080,0 1 1568</inkml:trace>
  <inkml:trace contextRef="#ctx0" brushRef="#br0" timeOffset="34387.8">19843 22 9600,'0'44'3584,"-22"-1"-1920,0 44-1728,1-22 640,21 0-416,-22 1-96,22 21-32,-22 21-32,0 1 0,0-22 0,22 21 0,0-43-1216,0 1-512,0-1-2240</inkml:trace>
  <inkml:trace contextRef="#ctx0" brushRef="#br0" timeOffset="34672.41">20038 718 9472,'-22'22'3584,"0"-1"-1920,-21 23-1664,43-22 672,-22 21-544,22 0-32,0 23-160,0-1-64,0-22 96,44-21-64,-23-22 32,23-22 0,-22-21-64,21-22 0,0-22 96,1-22-64,-1-21 32,-21-1 128,-22 23 32,0-1 448,-22 22 192,0 22 191,1 43 161,-23 22-672,1 66-224,0-1-224,21 43-96,0 23 0,22 21 0,22 0-1664,0-22-799,21-21-1953</inkml:trace>
  <inkml:trace contextRef="#ctx0" brushRef="#br0" timeOffset="36891.08">17086 1824 5632,'0'0'2176,"0"0"-1152,0 0-768,0 0 512,0 0-320,-22 22-32,22-1-224,0 1-128,0 43-32,0 0-32,0 22 64,0 0 96,0 0 128,22 22-64,-22-1 32,0 1-96,22-22 64,-1-1-128,-21 1 0,22-43 160,0 21 96,-22-22 0,21-21 96,1 0-96,0-1-32,0 1 0,-1-22 32,1 22-256,43-22-96,0 0 32,22 0 32,0 0 0,0 0-64,21 0 32,-21 0-32,22 0-96,-1 0 64,22-22 32,1 22 64,-23-22-32,22 22-32,-21 0 32,0 0-32,-44 22-96,43-22 64,-21 0 96,0 0 32,21 0-32,-21 0-64,22-22 32,-22 22-32,0-21 0,-1 21 0,-20 0 0,-1 0 64,0 0-96,0 0 0,-22 0-32,22 0 0,-21 0 64,-1 0 64,1 21 32,-1-21 32,1 0-160,21 0-32,-22 0 96,22-21 96,-21 21 96,-1 0 95,0-22-159,1 22-32,-1 0-128,-21-22-96,0 22 128,-1 0 32,1-21 256,-22-1 128,22 0 32,-22 0 32,22-21-352,-22 0-64,21-23-96,-21 23 0,22-22 64,-22 0 32,22-22-128,-22 0 32,0 0 0,0 0 0,0 22-96,0-22 64,0 44 32,0-22 64,0 21-32,-22 1 64,22 21-64,0 0-32,0 1 96,0-1 0,0 0-32,-22 22-64,22 0 32,0-22 32,-21 22-96,21 0-64,-22-21 64,-22 21 64,23-22 0,-23 22 64,1 0 0,-22 0 32,-22 22 64,22-22 32,-22 0-32,22 0-32,-22 0-96,0 0-64,0 0 32,-21-22 32,-1 0-96,1 22 0,-1-21 32,22-1 0,-21 22 64,21-22 32,-22 22-128,1 0 32,-1 0-64,1 0 0,-1 0 64,1-22 64,21 22-32,0-21 64,0 21-128,0 0 0,0-22 32,1 0 0,-1 22 64,-22 0 96,1-21 0,21 21 64,0 0-128,0 0-64,0 0 64,22 0 0,22-22 32,-22 22 64,0 0-160,21-22-32,1 22-416,-1 0-160,23 0-2848,-1-22-1311,22 22-65</inkml:trace>
  <inkml:trace contextRef="#ctx0" brushRef="#br0" timeOffset="152164.71">18128 2150 4608,'22'0'1760,"-44"-22"-960,0 22-96,22-22 736,0 22-672,0-22-160,-22 1-32,1-1 0,21 0-288,-22 1 96,0 21 128,-21 0-128,21-22-64,-21 22-160,-1-22-128,1 22 0,21 22-32,-21 21-96,21-21 64,0 21-32,22-21 0,0 22 0,22-1-64,0-21 96,0 21 64,-1-21-64,1 0 0,0 21 32,-1-21 64,-21 0-32,22-1 256,-22 1 192,0-22 128,-22 22 32,22 0-160,-21-22 31,-23 21-223,23-21-32,-1 0-128,0 0-96,-21 22 0,21-22 32,0 0-192,1 0 32,-1 22-1247,0-22-513,22 0-2464</inkml:trace>
  <inkml:trace contextRef="#ctx0" brushRef="#br0" timeOffset="153132.03">18345 1868 5248,'21'-22'2016,"-21"22"-1088,0 0-448,0 0 640,0 22-416,-21-1-64,-1 23-256,22 21-64,-22 0-192,22 0-32,-22 1 32,22-1-64,-21 0-64,21 0 32,0-21 32,-22-1-96,22 0 0,0-21 32,0 0 64,0 0-320,0-22-128,0 0-448,0 0-128,0-22 352,-22 0 192,22-21 416,-21-1 224,-1 1 192,22-1 64,-22 23-192,22-23-96,0 22-32,0 1-32,22-1-160,0 0 96,-1 22 32,23-21-32,-23 21-64,23 0 32,-1 0-32,1 0 0,-1 0 0,-21 0 64,21 0 32,-21 0-32,0 21 32,-1-21 0,-21 0 32,0 0 64,0 22 32,0-22 96,0 22 32,-21-1-32,21-21-32,-22 22-160,22 22-96,-22-23-96,22 1 32,0 22 32,0-44 0,0 21 0,0 1 64,0-22 96,22 0 128,-22 0-64,22-22-64,-1 1-160,1-1 0,0-22 0,-22 23 64,22-1-96,-22 22-64,21-22 128,-42 0 32,21 22 0,0-21-64,0 21 32,-22 0-32,22 0-96,0 21 0,0 1-32,0 0 96,0 0-64,22 21 32,-22 1 0,21-23 0,23 1 64,-22 0 0,-1-1 0,1-21 0,0 0 0,-1 0 64,1-21 448,0-1 288,0 22-96,-1-43-33,1 43-255,-22-44-96,22 22-160,-1 22-64,1-21-32,22 21 32,-23-22-128,1 22 0,0 0 96,-1 0 32,-21 0-384,22 0-224,0 0-2047,0 0-865,-22 0-544</inkml:trace>
  <inkml:trace contextRef="#ctx0" brushRef="#br0" timeOffset="153452.34">19409 2193 6784,'21'-21'2624,"1"-1"-1408,-22 22-992,22-22 640,-22 22-384,0 0-32,0 0-192,0 0 0,0 22-160,0-22-64,-22 22 64,22 21-128,0 0 0,-22 1 32,22-1 0,-21 1 0,21-1 64,-22 1-32,22-1-32,0 0 32,0-21-32,-22 22-96,22-23 0,0 1-576,0-22-224,0 0-224,0 0-128,0 0-448,22-22-1376,-22 1 512</inkml:trace>
  <inkml:trace contextRef="#ctx0" brushRef="#br0" timeOffset="153702.62">19365 2410 4096,'-21'-43'1568,"21"21"-832,0 22-32,0-22 640,-22 22 64,22-22 96,0 22-192,-22-21-96,22 21-672,0 0 32,0 0 0,0 0-64,0 0 31,0 0-95,22 0-32,0 0 32,21 0 64,1 0-96,21 21 64,0-21-192,0 0-32,-21 0-64,21 0-32,-22 0-32,-21 0 64,21 0-256,-21 0-96,-22-21-4127,22 21-3265,-22-44 2592</inkml:trace>
  <inkml:trace contextRef="#ctx0" brushRef="#br0" timeOffset="79109.62">0 9033 6144,'0'21'2368,"0"1"-1280,0-22-768,0 0 544,0 0-128,0 0-64,0 22 0,0-22-32,0 0-352,0-22-32,0 22-32,0-22-96,0 1-96,22-23-96,-1-21 32,-21 22 32,44-23 64,-22-20 256,-1-1 96,23 0-64,-1 0-32,1-22-64,-1 23 0,0-23-65,1 0 33,-1 23 0,1-23 32,-1 0-128,0 23-32,-21-23 32,22 22 0,-23 22 0,23-22 0,-23 22 0,1 0 64,0-22-96,0 44-64,-1-23 0,-21 23 32,22 21-32,-22-21 64,0 21-128,22 0 0,-22 1 32,0-1 0,0 22 0,0 0 0,0 0-928,0-22-415,0 22-3457</inkml:trace>
  <inkml:trace contextRef="#ctx0" brushRef="#br0" timeOffset="149537.26">1498 4777 6784,'-22'-22'2528,"22"1"-1344,0 21-832,0 0 672,0-22-64,-21 0 128,21 0-384,-22 22-160,-22-21-320,23 21 128,-23-22 128,1 22 63,-1 0-31,-21 22-256,22-22-96,0 43-160,-1 1-32,1-1 32,21 0 0,0 1-96,22 21 0,-21 0-32,42 0 0,-21-21 96,22 21 0,-22-22-64,22 1 0,-1-1 128,-21 0 96,0 1-32,0-22 0,0-1 384,-21 1 160,21 0-64,-22-1 0,0 1-192,1 0 0,-23-22-224,22 22-96,-21-22-128,21 21 32,1 1 32,-1-22 0,0 0-800,0 22-320,22-1-2335,0-21-929</inkml:trace>
  <inkml:trace contextRef="#ctx0" brushRef="#br0" timeOffset="150560.47">1694 4625 6784,'0'0'2624,"0"0"-1408,0 0-1152,0 22 544,-22-1-384,22 1-64,0 43-32,-22 22 64,22 0-96,-21 0-128,-1 22 0,0-23 32,22 23 0,-21-44 0,-1 0 0,0 1-512,0-45-128,22 1-32,-21-22 64,-1-22 192,22 1 192,-22-1 192,1 0 96,-23-21 352,23 21 192,-1-21 96,22 21 64,-22 0-416,22 0-128,0 1-224,22 21-96,21-22-32,1 0 96,21 0 0,0 22 32,-22-21 64,22-1 32,-21 0-32,-1 1-64,-21-1 96,0 22 0,-1-22 96,1 22 192,-22 22-96,0-22 32,0 22 0,0-1-32,-22 1 0,22 0-256,-21-1 0,21 23-32,-22-1 0,22-21 0,0 22 0,0-23 0,22 23 0,-22-23-96,21 1 0,-21-22 64,22 0 0,-22 0 96,0 0 32,0-22-32,22 1 32,-22 21-64,0-22-32,0 0 32,0 1 32,0-1-96,22 0 0,-22-21 32,0 21 64,0 22-96,21-22-64,-21 22 64,0 0 64,0 22-64,0 0 0,0-1 96,0 23 32,0-1-128,0-21 32,0 21 0,0 1 0,22-22-96,-22 21 64,22-21 32,-1-1 64,-21-21-96,22 0 0,0 0 224,-22 0 128,22 0 32,-1-21 32,-21-1 0,22-21 0,-22 21-65,22 0-31,-1-21-160,1 21-96,-22 0 0,22-21-32,-1 21 0,1 22 64,22-22-96,-23 1-64,23 21 128,-23-22 32,23 22 0,-22-22-64,-1 22-1887,1 0-865,0-22-1440</inkml:trace>
  <inkml:trace contextRef="#ctx0" brushRef="#br0" timeOffset="150840.19">2714 4734 9728,'22'-44'3584,"-22"44"-1920,0 0-1728,0 0 704,0 0-448,-22 44-32,22-1-160,0 0-32,-22 44 32,22 0-96,-21 0 64,21 0 32,0 0 0,0-22 0,-22 0 0,22 0-224,0-21-96,-22 21-448,22-22-224,0-21-480,-22 0-128,22-22-832,0 0-1152,-22 0 1088</inkml:trace>
  <inkml:trace contextRef="#ctx0" brushRef="#br0" timeOffset="151041.28">2475 5233 8320,'-43'-65'3072,"21"65"-1664,22-44-1024,0 44 768,0-21-480,0 21-64,0 0-352,44-22-160,-23 44-64,23-22-32,-1 21 0,23-21 128,-23 0 160,0 22-97,1-22-31,21 0 0,-21-22 32,-1 22-1375,0-21-609,23-23-2560</inkml:trace>
  <inkml:trace contextRef="#ctx0" brushRef="#br1" timeOffset="-141740.37">7273 2541 6144,'0'-22'2272,"22"22"-1216,-22-22-448,22 22 672,-22 0-96,0 0 96,0 0-352,0 0-96,0 22-480,0 22-224,-22-1-64,22 22-64,-22 22 0,22 0 64,-22 21 96,22-21-65,0-22 1,22 22-32,-22-22-64,22-21 96,0-1 64,21 1 128,0-23 64,1 1 32,21-22 0,0 0-64,0 0 32,22 0-128,0-22-64,-22 22-64,0 0 0,-21 0 0,-1-21 96,-21 21-320,21 0-64,-43 0-1952,22 0-895,-22 0-1697</inkml:trace>
  <inkml:trace contextRef="#ctx0" brushRef="#br1" timeOffset="-141383.12">8576 3105 8704,'22'-44'3232,"-1"1"-1728,1 0-832,-22 43 960,0-22-513,0-22-159,0 23-480,-22 21-224,1-22-160,-23 44 0,23-1 0,-1 23-192,-22-1 0,23 22-32,-1 1 64,22-1-32,-22-22 32,44 1 0,-22-23 0,22 1 128,-1-22 32,23-22-128,-22 1 32,21-1 0,0-22 64,1 44-32,-22-21-32,-1 42 96,1 1 0,0 0-128,-22 21 32,22 1 0,-22-23 64,0 23-1440,21-23-575</inkml:trace>
  <inkml:trace contextRef="#ctx0" brushRef="#br1" timeOffset="-138046.78">4885 5624 8192,'-44'21'3072,"44"-21"-1664,0 22-800,0-22 832,0 0-544,0 0-96,22-22-289,0 1 1,-1-1-288,23-21-192,21-1-64,0 1 224,22-22 192,-22 21-256,22-21-64,0 22-64,0-23 0,21 23 0,1 0 64,-1 21-256,1 0-96,-22 0 288,21 44 192,1-22-64,-23 0-64,45 22-32,-23 0-32,1-22-96,21 21 64,0-21 32,1 22 0,-23 0 64,1-1 32,-1 1-32,1 0-64,-1 21-64,23-21-32,-23 21 64,1-21 0,-1 0 32,1 0 0,-1-1 0,1 1 64,-1-22-32,23 0-32,-23 0 32,1 22-32,-1-22 0,1 0 0,-1-22 0,-21 22 0,22-22 0,-1-21 0,23 21 64,-1-21 32,-22-1 160,-21-21 160,22 22-224,-1-22-96,-21-1-64,22 1 32,-1 22-96,1-22 0,-1 21 32,-21 1 64,22 0-32,-22-1-32,21 1 96,-21-1 0,22 23-128,-1-1-32,1 0 32,-1 0 64,1 22-64,-1-21-64,-21 21 64,0 21 64,0-21-64,21 22 0,-21 0 32,22-22 0,-22 22 128,21-1 64,1 1-224,-23 21-32,1 1 0,22-1 32,-22 1 32,0 21 0,-1-22 0,23 1 64,-1-1-32,-21 0-32,22 1-64,-1-1 32,-21-21 96,0 0 32,22-1 96,-1 1 96,-21-22-192,43 22-128,-43-22 64,65 22 32,-43-22 0,-1 0 32,-21 0-64,0 21-32,0-42-64,21 21 32,1 0 32,-22-22 0,21 22 0,1-22 0,-22 0 0,-1 1 0,23-23 64,-22 23 32,21-23-128,1 22 32,43-21 0,-22-22 64,-43 43-32,43-43-32,-21 22 32,-1-1 32,1 1-96,-1-1 0,23 23 32,-1-23 0,-22 1 0,23 21 64,-23-21-32,22 21 64,-21 0-128,0 22 0,-1-21 32,1 42 0,-1-21 0,-21 0 0,0 22 0,0 0 64,-22 21-96,22-21-64,-22 21 64,22 1 64,-1-1 0,1 22-32,-43-21-64,64-1 32,-21 22 32,0 0 0,22-21 0,-23-1 0,1 1 0,0-1 0,0-21 0,21-1 64,-42 1-96,64-22 0,-43 0 32,43 0 0,-43 0 0,21-22 64,-21 1-32,22-23-32,-23 1 32,45-1-32,21-21 64,-22 0 32,0 0-32,-21 0-64,21 22-128,0-23 0,1 1 128,-1 22 64,-22-1-96,23 1 32,-45 0 0,23 21 0,0 0 0,-23-21 0,23 43 0,-1-22 0,-21 0 64,22 22 32,-22 0-192,0 0 0,-22 22 96,0 0 128,-22-22-96,22 43-32,-21-21 0,-1 0 64,1-1-96,21 1-64,-22 0 64,1-1 0,-23-21 32,1 22 0,-22-65-3680,-22 21-1919</inkml:trace>
  <inkml:trace contextRef="#ctx0" brushRef="#br0" timeOffset="-133290.46">1824 9944 3456,'22'0'1408,"-22"0"-768,22 0-416,-22 0 416,21 0-192,1 0 64,0 0 0,-1 0-32,23 0-224,-22-22 32,21 22 128,22-22-32,0 1 32,22-23-160,-22 1 0,44-22-32,-22 21 32,-1-21 128,23 0 96,21-22-128,-21 22-32,43 0-64,-22-22 0,-22 22 0,23 0 64,-1-44-160,22 44-32,0-22-64,0 1 32,-22-1-128,22 22 0,0-22 32,22 0 0,-22 0 0,21 22 0,-21-22 128,0 0 160,22 0-96,0 1 64,-22-1-160,21 22-64,-21-22 0,-21 22 32,21-1-96,-1 1 0,1 0 32,0 0 64,0 0-32,-21 0-32,42-22 96,1 0 0,-22 22 32,0 0 64,-22 0-32,22 0 0,-22 0-256,1-1 0,-1 1 32,22 0 96,0 0 0,0 0 64,-22 0-128,0 0-64,22 0 64,-21-1 0,21 1 32,-1 0 64,-20 0-32,-1 0-32,22 21 32,-22-21 32,22 0-32,0 0-32,0 0 32,0 0-32,0 0 0,0 0 0,43-1 0,-21-20 0,0-1 0,-1-22 0,1 44-96,0-22 64,-1 22 32,23 0 64,-44 0-32,21-22-32,1 22 32,22 21-32,-45-21 0,23 0 0,-22-22 0,0 22 64,0 0-96,0 22-64,0-22 64,0 21 0,-22-21 32,0 22 64,1-23-32,-23 23 64,23 0-64,-1-22-32,-22 21-64,1 1 32,-1 21 32,-21-21 64,0-1-32,22 1 64,-22-22-128,-1-1-64,23 23 64,-1 0 64,-21-1 0,0 1-32,0-1 32,-22 1 32,0 0-96,-21 21 0,-1 0 32,0 0 0,-21 22 415,0-21 257,-22 21-192,22 0-96,-22-22-1504,0 22-607,-22-22-2945</inkml:trace>
  <inkml:trace contextRef="#ctx0" brushRef="#br0" timeOffset="-126312.1">22686 1846 4608,'0'0'1760,"0"0"-960,0 0-384,0 0 608,0 0 64,0 0 32,0 21-160,0 1-128,0-22-448,0 44-32,0-23 0,0 44-192,0-21-96,0 43-32,0-22 32,0 0 32,0 0 32,0 0-64,0-21 32,0 21 0,0-22 32,0 1-64,0-1 32,0 0 0,0-21 32,0 22 64,22-23 32,-22 1 32,0-22 0,22 22 0,-1-1-1,1-21-63,0 22 32,0-22-192,21 0-32,-21 22-64,21-22 0,1 0 64,21 0 64,-22 0-32,22 0-32,0 0-64,1 0 32,-23 0 96,22 0 32,-22 0-128,23 0 32,-23 21 0,0-21 0,23 22 0,-1-22 0,-22 22 0,44-22 0,-22 0-96,22 0 64,-22 0 32,22 0 64,-22 0-32,0 0-32,0 0 32,-21 0 32,21 0-96,-22 0 0,1 0-32,21-22 0,-22 22 64,1 0 64,-1 0-32,0-22 64,-21 22-64,0 0-32,0 0 160,-1-21 128,1 21-32,-22 0 96,22 0-192,-22 0-96,0 0-32,21-22-32,-21 22 0,0-22 0,22 1 0,0-23 64,-22 1-32,22-22 64,-1 0-128,1-1 0,0 1 32,-22 0 0,21-22 0,1 0 0,-22 22-96,22 0 64,0 22 32,-22-1 64,21 1-32,1 21-32,-22 1-64,0-1 32,0 0 32,0 22 0,0-22 0,-22 22 0,1-21 0,21 21 64,-44 0 32,22 0-32,-21 0-64,21 0 32,-21-22-32,-1 22-96,-21-22 64,22 22 32,-22 0 64,0 0-32,0 0-32,-1 0 32,1 0-32,-22 0 0,-21 0 64,21 0-96,0 0 0,0 0-32,1 0 0,-1 0 64,22 0 64,-22 22-96,0-22 0,0 0 96,0 0 32,0 0-128,1 22 32,-1-22 0,22 0 64,-1 0-32,23 0-32,0 0-64,-1 0-32,1 0-736,21 0-320,22 0-1951,-22 0-865,22 21 320</inkml:trace>
  <inkml:trace contextRef="#ctx0" brushRef="#br0" timeOffset="-125643.47">23230 2128 4992,'0'0'1920,"0"0"-1024,-22 22-544,22-22 576,0 22-192,-22-22 32,22 22-128,-21 21-96,-1-21-288,22 0-32,-22 21 96,22-21 0,0-1 128,-22 1-224,22 22-64,0-23-96,0 1 32,0 0 224,22 0 96,0-1 64,0 1 32,-1-22-64,1 22-33,0-22-95,21 0 32,-21 0-64,0 0 0,-1 0-160,1 0-96,22 0-96,-23 0 32,1 0 96,0-22-32,-22 22 64,22 0-992,-22 0-415,0 0-1601,0-22-608,-22 22 0</inkml:trace>
  <inkml:trace contextRef="#ctx0" brushRef="#br0" timeOffset="-125364.26">23316 2302 5760,'0'-44'2176,"0"44"-1152,22 0-128,-22 0 800,0 0-576,0 0-160,0 22-288,22-22-128,-22 22-288,22 0-32,-22-22 96,21 22-192,1-22-64,0 0-32,-1 0-32,1 0-2112,0-22-960</inkml:trace>
  <inkml:trace contextRef="#ctx0" brushRef="#br0" timeOffset="-125143">23403 2063 4992,'-22'-22'1920,"22"22"-1024,0 0-416,0 0 576,0 0-160,0 0-64,0 0-96,0 0-96,0 0-320,22 0 64,21 22 128,-21-22-256,0 0-64,0 0-64,-1 0 0,23 0-1120,-22 0-448,-1 0-1760,1 0-1248,0 0 1920</inkml:trace>
  <inkml:trace contextRef="#ctx0" brushRef="#br0" timeOffset="-124863.27">23707 2432 7296,'0'0'2720,"0"22"-1472,0-22-832,0 0 768,0-22-384,22 22-96,-22-21-256,22-1-128,-22 0-160,21 1-128,1-1 64,0 0-64,0 0-32,0 22 32,-1 0-32,1 0 0,-22 22 0,22 0 64,-22 0 32,0-1-128,0 1 32,0 0-1056,0-1-480,0 1-2496</inkml:trace>
  <inkml:trace contextRef="#ctx0" brushRef="#br0" timeOffset="-124541.82">24206 2345 6528,'-22'0'2464,"1"0"-1344,-23 22-1024,23 0 480,-1-1-352,0 23-128,22-1-160,-22-21 32,44 22 32,0-23 0,0 1 0,-1 0 0,23-44 0,-23 0 0,1 1 0,22-66 128,-1 21 160,-21-20 384,21-1 288,-21 0 160,0 22 0,-1-1 127,-21 23 65,22 21-512,-22 22-192,0 22-480,0 21-64,0 23-64,22 21 0,0 21-1632,-1-21-735,23-22-2529</inkml:trace>
  <inkml:trace contextRef="#ctx0" brushRef="#br0" timeOffset="-121948.39">24033 3843 4224,'0'0'1568,"0"0"-832,0 22-224,0-22 576,0 0-96,0 22-32,0-1-96,0 1 0,0 21-480,-22 23 128,0-1 128,1 22 0,-23 21 0,23 1 32,-1-44-32,22 0-288,-22 0-65,0 0-159,22 0-32,0 22-96,22-43-32,0-1 96,-22 22 96,43-43-64,-21 0 0,21-1-32,-21 1-64,22 0 32,-1-22-32,22 0 0,-21 0 64,21 0-32,0-22-32,0 22-64,0-22 32,22 22 32,0 0 64,0-21-96,21 21 0,1-22 32,-1 22 64,1-22-32,-1 22 64,1 0-128,-22 0-64,43-21 64,-22 21 64,23-22-64,-44 22 0,21-22 32,-21 22 64,0 0-32,-22-22-32,22 22-64,-22 0 32,0 0 32,-22 0 64,23 0-96,-23 0-64,-21-21 128,21 21 32,1 0 256,-23 0 128,23-22-32,-23 22-224,1 0-96,0 0-64,-1-22 32,-21 22-32,22-21 64,0-1-64,-22-22-32,0 1-64,22 0 32,-22-23 96,0 1 32,21-22-32,-21 1 32,0-23-128,22 22 0,-22-21-32,0 21 0,22-22 64,-22 22 64,0 22-32,0 0 64,0 22-64,0-1-32,0 22 32,0 1-32,-22-1 0,22 0 0,-22 22 0,22 0 64,-21 0-96,-1 0 0,0 0 32,0 0 64,1 0-32,-23 0-32,23 0 32,-23 0 32,1 0-32,-1 22-32,1-22-64,0 0 32,-1 0 32,-21 22 0,0-22 0,21 0 0,-21 0 0,-21 0 0,-1 21 0,0-21 64,0 22-32,0-22-32,0 0 32,0 22 32,1-22-96,21 22-64,-1-22 64,1 0 64,0 0 0,0 0 64,0 0-128,0 0 0,0 0 32,21 21 0,-21-21 0,22 22 0,-22-22 0,21 22 0,1-22 0,-1 0 64,23 21 160,-23-21 128,22 0-288,1 0 0,-23 22 0,23-22 32,-23-22-128,22 22 32,-21 0 0,21 0 0,1 0-96,-23 0 0,22 0 64,1 0 0,-1 0 32,0 0 64,-21 0-32,21-21 64,1 21-64,-1 0-32,0 0-64,0 0 32,1 0-32,-1 0 0,0 21 64,1-21 64,21 0-32,0 0-32,-22 0 32,22 0 32,0 0-32,-22 0 64,22 0-224,0 0 32,0 0 32,0 0 96,0 0 0,-22 0-32,22 0 32,0 0-32,0 0 0,-21 0 64,21 0-32,0 0 64,0 0-128,0 0 0,0 0 32,0 0 64,0 0-32,0 0-32,-22 0-64,22 0 32,0 0 32,-22 0 0,22 0 0,0 0 0,0 0-96,0 0 64,0 0-32,0 0-64,0 0 96,0 0 64,0 0-640,0 0-288,0 0-1056,-21-21-415</inkml:trace>
  <inkml:trace contextRef="#ctx0" brushRef="#br0" timeOffset="-121282.63">24684 3974 5760,'0'-22'2176,"0"22"-1152,0 22-416,0-22 736,0 21-544,-22 1-96,0 43-384,1 0-128,-1-21-96,22 21 64,-22 0 32,0 0 0,22 0 32,0-21 0,0-1 32,0-21 0,0 0 64,22-1 128,0-21 32,21 0-128,-21 0-33,21 0-63,-21 0 0,21 0-128,-21 0-32,0 0-32,0 0 32,-1 0-288,1 0-32,-22 0-3455</inkml:trace>
  <inkml:trace contextRef="#ctx0" brushRef="#br0" timeOffset="-121047.66">24705 4343 5120,'0'0'1920,"0"-22"-1024,22 0-416,-22 22 576,0 0-32,22-22 32,-1 22-160,-21 0 0,22 0-512,-22 22 0,22-22 32,-22 0-224,22 0-96,-1 22-160,1-22 32,21 0 32,1 0 64,-22-22-544,-1 22-192,1-22-2368,0 22-1952,-22-22 1760</inkml:trace>
  <inkml:trace contextRef="#ctx0" brushRef="#br0" timeOffset="-120829.65">24771 4017 6656,'-22'0'2464,"44"0"-1344,-22-22-320,22 22 864,-1 0-480,-21 0-192,22 0-576,0 0-288,0 0-64,-1 0-64,23 0 64,-23 0-960,1 22-352,0-22-2752</inkml:trace>
  <inkml:trace contextRef="#ctx0" brushRef="#br0" timeOffset="-120608.25">25248 4386 8448,'0'22'3232,"0"-22"-1728,0 0-1120,0 0 832,0 0-512,22 0-64,-22-22-321,22 0-127,-1 0-96,1 1-96,22-1 96,-44 0-64,21 22 64,1 0 64,0 0 128,-22 22-64,0-22 32,0 22-160,0-1 0,0 23-32,0-22 32,-22 21-768,22-21-256,0 0-1951,44-22-2817</inkml:trace>
  <inkml:trace contextRef="#ctx0" brushRef="#br0" timeOffset="-120319.61">25813 4191 8704,'-22'-43'3232,"0"86"-1728,-21 1-896,21-23 832,0 1-544,1 21-161,-23 1-447,44-1-192,-22 1-64,22-1-128,22-21 64,22 0-32,-1-44 0,44-22 128,-22 1 32,0-44-32,0 0 32,0 0-64,-21-21 64,-23 43 288,1-1 224,0 23 320,-22 21 128,-22 22-480,22 44-192,-22 43-224,22 21-128,22-21-160,0 22 0,0-22-1568,21-22-608,22 0-3135</inkml:trace>
  <inkml:trace contextRef="#ctx0" brushRef="#br2" timeOffset="-118229.81">27419 3452 7808,'-22'-43'2880,"22"43"-1536,0-22-800,22 22 800,-22 0-352,0 0-32,0 0-129,22 22-31,21-1-448,-21 23-64,21 21-64,1 0 384,21 44 160,-22-1-32,22 1-64,0 21-96,-21-21-32,21-1-160,0-21-64,-21 22-128,21-23-32,-22-20-32,22 20 0,-21-21-160,-1 1 32,-21-23 128,21 0 64,-21 1 0,-22-22 32,0-22-1120,0 0-416,0-22-1984,0 0-831,22-43-993</inkml:trace>
  <inkml:trace contextRef="#ctx0" brushRef="#br2" timeOffset="-117965.27">28570 3517 10368,'0'0'3872,"0"0"-2112,-22 22-1408,1 0 831,-1-1-639,-21 45-224,-23 20 512,1 45 192,-22 21-480,-21-22 416,-1 22 128,1 22-224,21-44-96,-22 22-448,44-44-192,-22 1-96,44-44 32,-22 0-1024,43 0-384,-21-21-2496,21-44-1055,0 0-257</inkml:trace>
  <inkml:trace contextRef="#ctx0" brushRef="#br1" timeOffset="-81604.98">9249 2497 2688,'0'0'1056,"0"-22"-576,0 1 64,0 21 448,0 0-32,0-22 0,21 22-192,-21-22-96,22 22-352,-22 0 416,22 0 288,-22 44 128,0-1 0,0 0-352,-22 23-64,22 21-384,-22-1-128,22 23 0,-21-22 0,21 0-96,0-22-96,-22 0 64,22-21 0,0-1-33,0-21-63,0 21-191,0-21-129,0-22-1568,-22 0-768,22 0-1184</inkml:trace>
  <inkml:trace contextRef="#ctx0" brushRef="#br1" timeOffset="-81271.46">8945 2866 6400,'-44'0'2368,"44"0"-1280,0-21-352,0 21 768,0 0-352,0 0-32,0 0-512,0 0-128,0 0-288,22 21-128,0-21-32,21 22 32,1 0 96,-1-22 0,0 22 0,23-22-32,-23 0-1,22 0-159,-21 0 32,-1 0 0,22 0 64,-21-22-32,-1 0 64,22 0-64,-21 1 64,-1-1-703,0 0-289,-21 0-896,0 22-320</inkml:trace>
  <inkml:trace contextRef="#ctx0" brushRef="#br1" timeOffset="-80671.11">9900 2932 6272,'-43'22'2368,"43"-1"-1280,0 1-928,0-22 608,21 22-288,-21-22 0,22 0-96,0 0 0,-1-22-192,1 0 160,0 1 64,0-1-64,-1 0 32,-21 0-224,0-21-32,-21 21 0,21 0 0,-44 22 0,22 0 0,-21 0 64,0 44 32,21-22-192,-22 43 0,23-22-96,-1 22-64,22 1 96,-22 21 0,44-44 32,-22 22 0,22-21-96,21-23 0,1 1 256,-23-22 192,23 0 192,-1-22 127,-21 1-63,0-23 0,21 1-32,-21-1-64,-1 1-128,23-1 0,-22 23-160,-1-23 32,23 22-224,-23 22-96,1 0 32,0 0 64,0 22 0,-22 0 64,21 0-128,-21 21 0,22 1 32,-22-1 64,0-21 32,0-1 32,0 1-1056,0 0-416,0 0-1503,22-1-609,-22-21-704</inkml:trace>
  <inkml:trace contextRef="#ctx0" brushRef="#br1" timeOffset="-80370.75">10898 2910 10624,'22'-65'3936,"-22"65"-2112,-22-44-993,22 44 1153,-22 0-576,-21 22-160,21 0-640,-21 21-224,-1 1-256,1 21-32,0 0 32,21 0-224,0 0 0,22 0 32,0-21 96,22-1-64,0 1-64,21-23-224,0 1-64,1-22-640,-1 22-288,1-22-1344,-23-22-543,23 22-1505</inkml:trace>
  <inkml:trace contextRef="#ctx0" brushRef="#br1" timeOffset="-80101.11">11137 3105 8064,'22'0'2976,"-22"0"-1600,22 0-832,0 0 800,-22 22-576,22 21-160,-22-21-320,0 0-128,0 21-64,0-21-1856,0-22-768,0 22-1440</inkml:trace>
  <inkml:trace contextRef="#ctx0" brushRef="#br1" timeOffset="-79900.79">11637 2823 7808,'0'-22'2880,"0"44"-1536,-22 0-512,22 0 928,-22-1-640,-21 23-161,0 43-159,-23-1-32,1 23-416,0-22 480,-22 21 256,22 23 128,0-23 128,-22-21-608,22 0-256,0-22-384,22-22-128,21 1-576,0-23-224,0 1-1216,22-22-448,22 0-3199</inkml:trace>
  <inkml:trace contextRef="#ctx0" brushRef="#br0" timeOffset="-76484.19">15262 13548 4608,'0'0'1760,"-22"-22"-960,22 44-160,0-22 672,0 0 0,22-22 64,-22 22 96,0 0 32,21 0-800,-21-21 0,0 21-1,0 0-255,0 0-96,22-22-192,-22 0-64,0 22-32,22-21-64,-22-1-64,0 0 32,22 0 32,-1 1 64,1-23-96,0 1 0,-1-22 224,1 0 192,0-1-192,21 1-96,-21-22-64,21 1 32,-21 21-32,22-22 64,-23 22 0,1-22 32,0 0-64,-1 22 32,-21-22-128,22 22-64,0-22 64,0 22 64,-1-22 0,1 22-32,0-22 32,-1 0-32,1 22-96,0-22 64,0 0 32,-22 22 0,21-22 0,1 22 64,0-22-32,-22 44 64,21 0-128,1-44-64,-22 0 128,22 0 96,0-22-32,-22 23-64,21-1-96,1 0-32,0 0 64,-1 0 0,1 0 32,0 1 64,0-1-32,-22 22-32,21 21-64,1-21-32,0-44 128,-1 1 32,1 21-96,0 0 32,0 44 0,-1-22 0,23-66 0,-23 45 0,23-23 0,-22 22 0,-1 0 0,1 0 0,0-21-96,-1 21 64,1-21 32,0 21 64,0 0-32,-1 22-32,-21 0 32,22 21-32,21-64 0,-21 21 64,0 0-96,0 0 0,-1 0 32,1 0 0,-22 1-96,22 20 64,-1-20 96,-21 20 32,22 1-32,0 0-64,-22 0 32,22 0-32,-22 0-96,21 21 64,1-42 32,0 42 64,-22 1-32,21-1-32,1-64 32,0 21-32,0 0 0,-22 22 64,21 0-96,-21-22-64,22 22 128,0 0 32,-1-22-96,-21 43 32,22 23 0,0-44 0,-22-22 0,22-22 0,-1 44 0,1-22 64,0 22-32,-1 0-32,1-22-64,22 22 32,-23 0-32,1-22 0,0 22 64,-1 0 0,1 0 0,0-1 64,-22 23-32,22-22 64,-1 21-64,-21 1 64,22 0-128,0-1 0,-22-21-32,21 22 0,1-1 64,0 1 64,0-22-32,-22 0-32,21 21 32,1 22-32,0-21-96,-22 0 64,21 21 32,-21-22 0,22 23 0,-22-23 64,22 23-32,-22-1-32,0-22 32,0 23-32,21-1-96,-21 0 64,0 1 32,22-1 0,-22 0 0,0 1 64,0-1-32,22 22-32,-22 0-64,0-22 32,0 22 32,0 0 0,0-22 64,0 22 32,0 0-1952,0 22-863,22 0-2177</inkml:trace>
  <inkml:trace contextRef="#ctx0" brushRef="#br1" timeOffset="-60806.27">20971 2541 2688,'44'0'1056,"-44"0"-576,0 0-160,0 0 384,21 22 96,-21-22 128,0 22 160,0-22 32,0 0-256,0 0-128,0 0-416,-21 0 64,21 0 128,0 0-64,0 0 64,0-22-160,0 22-32,21-22-64,-21 1 0,22-1 128,0 0 160,0 0-96,-1-21 64,23 21-97,-23-21 65,23-1-128,-1 1-32,-21 21-288,0-21 0,21 21-32,-21 0 0,21 0 0,-21 22 64,0-21-96,21-1 0,1 22 32,-23 0 64,1 0-32,0 22 64,0-22-128,-22 21 0,21 1 32,-21 0 64,22 0-32,-22 21-32,22 1 32,-22-1-32,21-21 0,-21 21 64,22-21-96,-22 0 0,22-1 32,-22 1 0,22 0 64,-1 0 96,-21-1-224,22 1-96,0-22 160,-22 22 32,21-22 96,1 21 0,-22 1-160,22-22-32,0 22-64,-1-22 0,1 0 96,0 22 64,21-22-64,1 0 0,-23 0 32,23 0 64,-44 0-32,43 0 64,-21-22 128,0 22 192,21-22-224,-21 0-32,-1 1-96,1 21-64,0-22 224,0 0 96,-1 1-96,1-1-64,0 0 64,-22 0 64,21 1-192,-21-1-64,22 0-32,-22 0 64,22 1-32,-22-1-32,22 0 32,-22 1-32,21 21 0,1-22 0,-22 22-96,22-22 64,-22 22 32,21 0 64,-21 0-96,22 0-64,0 22 128,-22 0 32,22-22-96,-1 0 32,1 0 0,-22 0 64,0 0-1312,0 0-512,22 0-3551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21T18:02:29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30884 14932 14208,'0'0'5279,"0"0"-2879,0 0-2720,0 0 800,0 0-928,0 0-160,0 0-3936,0 0-1695,0 0 1759,0 0 896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07T03:30:49.159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E71224"/>
    </inkml:brush>
    <inkml:brush xml:id="br2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28334 10815 5888,'-20'-20'2272,"20"0"-1216,0 0-672,0 20 608,0-20-224,0 20 0,0 0-224,0 0-64,0 0-288,20 0 0,-20 20 32,0 20 32,20-1 64,0 21-32,0 0 64,0 19-192,19 0-32,-19 1 0,20-1 0,-1-39-64,1-1 32,0 1 0,0-40 96,-1 20-96,1-20 0,0-20 32,-1 0 0,1 0-160,20 1-32,-21-1-64,1 20 0,19 0 96,1 20 0,-1-1 96,1 1 32,0 0 447,19-20 193,0 0 0,1 0 0,-41-20 32,41 0 0,-21-19-64,1-21 32,-1 1-288,-19-1-96,-20 1-192,20-1-64,-21 1-96,1-1-96,-20 20-1920,20 1-800,-20-21-2879</inkml:trace>
  <inkml:trace contextRef="#ctx0" brushRef="#br0" timeOffset="687.39">30299 11112 8960,'20'-20'3328,"-20"20"-1792,40 0-864,-20 20 896,-1 0-289,1 20 1,0 19-320,0-19-128,0 40-448,-20-21-160,20 21-32,-20-41-256,0 21-96,0-20-2592,0-1-1183,-40 21-1057</inkml:trace>
  <inkml:trace contextRef="#ctx0" brushRef="#br0" timeOffset="1073.94">27303 12521 6272,'0'0'2368,"0"-40"-1280,0 40-512,0 0 736</inkml:trace>
  <inkml:trace contextRef="#ctx0" brushRef="#br0" timeOffset="2190.23">27303 12541 13152,'0'60'896,"0"19"-512,0 40-192,20 20-64,-20 20-64,20-20 32,-1 20-64,-19-1-32,20-38 96,0-1 64,20 0-128,-1-40-96,-19 0 160,20 1 160,20-40-64,-1-1-32,1-19 0,19 0 32,0 0-96,1 0 0,19-20-96,20 0-32,20 0 32,0-20 0,0 0 63,-20 0 33,20 0-192,20 0 1,-20 1 31,19-1 96,1 0 0,-20-20 63,0 20-63,0 0-32,0 1 32,0-1-32,0 0 64,-20 0 32,0-20-128,0 21-32,-20-1 96,20 0 32,0 0 128,0 0 32,-20 0-96,-19 0-96,-1 20 0,1-19-32,-1 19 64,-19 0 32,-1 0-192,1 0 0,-1 0 96,1 0 128,-1 0-32,1 0 0,-21 0-32,21 0 32,-40 0 64,20 0 64,-21 0 96,21-20 128,-20 20 32,0-20 96,-20-20-256,20 1-32,-1-1-32,-19-20 0,0 1-128,0-21-96,0 1 0,-19 0 32,-1-21-32,0 1-32,-20 20-64,20-40 32,-19 39 32,19-19 0,0 20 64,0 19 32,0 0-128,0 1 32,1 19 0,19 0 64,-20 1 32,0 19 32,0 0-64,0 20-64,-19 0 32,19 0-32,-20 0-96,-20 0 64,21-20 32,-41 20 64,21 0-96,-40 20-64,19-20 64,-19 20 0,0-20 32,0 20 0,-21 0 0,-18-1 64,-1 1-96,0 0-64,20 0 128,-20 20 96,-20-20-192,20 19 0,-20-19 64,20 0 64,20 0 0,-20 0-64,20-20 96,0 20 0,0-20 160,20 0 160,-40-20-32,20 0 32,0 0-224,20 0-64,19 0 64,1 0 32,-20 20-96,-1-19-96,1 19 0,0-20-32,0 20-96,19 0 0,1 0 64,0 0 64,19 0 0,0 20-32,-19-1 96,39-19 0,-19 20-128,-1-20 32,21 20 0,19 0 64,0-20-608,0 20-256,20-40-2688,20 0-1151,-20 0-673</inkml:trace>
  <inkml:trace contextRef="#ctx0" brushRef="#br0" timeOffset="2767.44">28236 13037 8704,'0'-59'3232,"0"39"-1728,0 20-640,0-20 1024,0 20-705,-19 0-191,-1-20-544,-20 20-128,0 0-192,1 20-96,-1-20 0,0 20-128,20 0 0,0 0-96,20 19 32,0 1 32,20 0-32,0 19 32,0 1 96,20-1 64,-1 1 64,-19-20-32,0 19-64,0-19 160,-20 0 32,0-1 192,-20 1 160,0 0-96,-19-20 0,19-20-256,-20 19-64,-20-38-128,1 19-32,19-20-608,0 0-288,-19 0-1376,19 0-575,20 0-1825</inkml:trace>
  <inkml:trace contextRef="#ctx0" brushRef="#br0" timeOffset="2986.27">28534 12938 11136,'20'-20'4224,"-20"20"-2305,0 0-1759,0 0 960,0 20-672,0 0-160,0 20-160,0 19-32,0 1-64,0 19-96,0 1 32,0 19-256,-20-20-64,0 20-1280,-20-19-607,20-1-2465</inkml:trace>
  <inkml:trace contextRef="#ctx0" brushRef="#br0" timeOffset="3236.85">28136 13435 7552,'40'0'2816,"0"-20"-1536,-1 20-1280,1 0 576,0-20-320,0 20-64,39-20-96,-19 20 0,19-20-64,-19 20 64,-1-20 0,1 20-32,-21 0-64,21-20-768,-40 20-352,20-20-2240</inkml:trace>
  <inkml:trace contextRef="#ctx0" brushRef="#br0" timeOffset="3775.61">29109 13256 8192,'0'0'3072,"0"0"-1664,0 0-736,0 0 960,0 0-512,-20 20-97,20-20-223,-39 20-128,19 19-352,0 1-128,0 20-64,20-21-160,-20 21 32,20-20 0,0-1 0,0-19-96,20 20 64,0-40-320,-20 20-96,0-20-64,0 0 0,20 0-64,-20-20-63,0 20-65,20-20-32,-20 20 256,0 0 192,0 0-32,20 0 0,-20 20 160,19 0 128,-19 0-96,20-20 32,0 20 224,-20 0 224,20-20 544,-20 0 224,20 0 32,-20 0 31,20-20-95,0 0-32,-1-20-224,1 0-64,0 1-224,20-1-64,0-20-288,-1 21-64,1-1-64,0 0-64,-1 20-832,1-19-320,-20 19-1536,0 0-671,20-20-1569</inkml:trace>
  <inkml:trace contextRef="#ctx0" brushRef="#br0" timeOffset="3975.96">30002 12799 10624,'0'0'4032,"0"0"-2177,0 0-1471,0 20 1024,0 0-800,0 0-224,0 19-192,0 21-64,0-1-64,0 21-256,0-1-32,-20 21-1248,0-1-543,0-20-2817</inkml:trace>
  <inkml:trace contextRef="#ctx0" brushRef="#br0" timeOffset="4123.15">29664 13256 14976,'20'-59'5631,"0"39"-3071,0 0-2784,0 20 1024,19-20-544,21 20-64,-20 20-448,39-20-256,1 0 288,-1 0-2240,20-20-864,1 0-2367</inkml:trace>
  <inkml:trace contextRef="#ctx0" brushRef="#br0" timeOffset="8067.34">29029 13176 5888,'0'0'2272,"0"0"-1216,0 0-896,0 0 608,0 0-192,0 0 32,0 0 96,-20 0 96,20 20-416,0-20 64,0 20 64,0-20 32,0 20 32,0-20 0,-19 0-64,19 0-257,-20 0-31,20 39 0,-20-19-32,0 0 32,20-20-192,-20 40-32,0-21 0,20 1 64,-20 0 32,1 20 32,19-20-64,-20 19-64,0-19 32,20 20-32,-20-20 64,20 19 96,-20-19-224,20 0 0,0 20 0,0-20 96,0 0-64,20-20 0,-20 19 32,20-19 64,-20 0 32,20-19 32,-20-1-64,20 0 32,-1 0-64,1 0-32,-20-20 32,20 1-32,0-1 0,0 0 0,0-19 0,0 19 64,-1 0 32,-19 1 96,0-1-32,0 40-96,0-20-96,0 20-64,0 20-32,0 20 0,20-20 96,0 19 0,-20 1 32,40 0 0,-20-1 0,-1 1 0,1-20-1984,20 0-799,-20 0-1793</inkml:trace>
  <inkml:trace contextRef="#ctx0" brushRef="#br1" timeOffset="102681.13">32385 11787 8320,'-40'0'3072,"20"0"-1664,20 0-576,0 0 928,0 0-736,0 20-225,20 0-127,0 20-64,20-1-320,19 41 32,-19 19 32,19 0 0,21 40 32,-21 0-192,1 20-64,-1-20 224,-19 0 128,20-20-96,-21 20-64,21-40-160,-40-19-64,-1-21 96,1 1 32,0-21-608,0-19-192,0 0-1568,-20-20-608,0 0-2623</inkml:trace>
  <inkml:trace contextRef="#ctx0" brushRef="#br1" timeOffset="102994.4">32603 13553 8064,'0'0'2976,"0"-19"-1600,0-1-768,0 0 928,20 0 0,0-20 127,0-19-415,-1-40-128,21-40-640,20-40-64,-1 0 0,21-19-160,-21 19 0,21 20 0,-1 21 64,-19-1-160,-1 39-32,-19 21-64,0 0 32,-1 19-480,1 20-160,-20 1-2112,20-1-959,-40 20-1665</inkml:trace>
  <inkml:trace contextRef="#ctx0" brushRef="#br0" timeOffset="177563.91">2590 1350 6528,'61'-20'2464,"-41"20"-1344,-20-20 448,0 20 1184,0-19-641,0 19-159,-40-20-1088,-21 0-352,-59 0-352,-21 0-128,1 20 0,-21 0 32,-19 20 96,19 0-64,21 0-64,19 19-96,41 1-32,20 20-96,19-1 32,62 1-128,19-1-32,40 1 160,20-1 64,1 1 96,-1 19 0,20-19 0,-39 19 0,-1-19 64,-20-1 32,-40 21 512,-40-21 320,0 20-416,-20-19-192,-60-20-832,-1-1-320,-39 1-3167,19-20-1441,1 20 1024</inkml:trace>
  <inkml:trace contextRef="#ctx0" brushRef="#br0" timeOffset="177564.91">282 3374 8064,'20'0'2976,"0"0"-1600,-20 0-704,0 0 960,0 20-736,0 40-160,-20-1-449,0-19-191,0 79-64,-20 99-32,0-19 0,0-1 0,19 1 64,1-21-96,0-39 0,20-20-32,20-39-64,-20-40-63,61 19 31,59-19 96,41-20 32,-1-20 32,21-20 64,40 0-96,-21 0 0,1 0 32,40 0 0,-20 1 0,-81 19 0,-19 0 0,19 19 0,81 1 64,-20 0 32,-61 0 32,1 0-1,-21 19-63,-40-19 32,1-20 0,-21 20 96,-20-20 32,0 20 96,0-20 192,-20-20 128,1-20-256,-1 1-64,0-21-192,0-19-96,0-1 0,0-19-32,0-20 0,-20-20 0,0 0 0,0 0 64,-20 0-32,20 20 64,0 0-128,-20 20 0,20 19 32,0 1 0,0 0 64,-20 39 96,20 0-128,-20 20-32,-20 1 64,-1-21 32,1 20-32,-20 0 32,-20 0-64,-1 1-32,-19-21 32,0 20 32,-21 0-32,-19 20-32,-1-20 96,-19 20 0,-1 20-128,1-20 32,-41 20 0,0 0 0,41 0 0,-21 19 0,40-19-288,21 0-128,40 0-1120,-21-20-447,-19 40-3073</inkml:trace>
  <inkml:trace contextRef="#ctx0" brushRef="#br0" timeOffset="177565.91">423 4883 8192,'-20'0'3072,"20"-40"-1664,40 20-1024,-40 0 768,20-19-544,0-41-96,21-19 32,19-20 31,-20 0-287,20 20 96,-20 0 64,1 19-96,-21 1-32,20 39-352,0 0-128,0 40 288,0 0 192,-20 40-128,21 20-32,-21 19-32,-20 0 0,0 21-64,20-21 32,-20 0-576,-20-19-128,20-1-1183,0-19-449,-20-20-1888,20 0-1152,-20-20 2464</inkml:trace>
  <inkml:trace contextRef="#ctx0" brushRef="#br0" timeOffset="177566.91">724 4367 6656,'-20'-20'2464,"20"20"-1344,0-20-480,0 20 768,0 0-864,20 0-256,0 0-288,0 0-64,0 0 64,20 20 64,0-20 32,0 0-256,21 0-64,-1 0-448,0-20-128,0 20-224,1-20-96,39 0 416,-20 20 224,1-19 320,-21 19 160,0 0 800,-40 19 1408,-20 1-96,-20 0-800,0 20-448,-20 19-352,0 21-32,20-21-256,0 1-65,0-20-159,20 19-32,20-39-32,0 0-63,0-40 95,0 20 64,0-40 64,20-19 31,0-41-63,20-38 32,-39 38 0,19 1 96,-20 0-96,0 20-64,-20 19 64,0 20 64,0 20-64,0 40 0,0 20-96,0 0-32,0 39-32,0 0 0,0 1-576,20 19-223,0-39-1665,0 19-704,0-20-416</inkml:trace>
  <inkml:trace contextRef="#ctx0" brushRef="#br0" timeOffset="177567.91">2450 4267 6528,'40'-59'2464,"-60"39"-1344,20 20 96,0 0 1024,-20 0-800,-20 39-256,20-19-769,0 0-287,-21 40-96,1 19-128,20 0 64,20-19-32,20-1-64,0-19 1,21-40-1,19-20 224,-20-19 95,20-41-95,-20-19 0,-19 0 256,-1-20 128,0 20-32,0-21 64,-20 41 64,0 0 32,-20 19 160,0 40 64,0 20-512,20 40-160,0 39-192,0 40-32,20 40 0,0 0-64,40 0 96,-20-20 64,40-20-2400,1-40-1023,-21-39-1825</inkml:trace>
  <inkml:trace contextRef="#ctx0" brushRef="#br0" timeOffset="177568.91">2409 2560 6528,'0'-20'2464,"0"20"-1344,21 0-672,-21 0 640,0 0-192,0 0 288,0 0-288,0 0-512,0 20-128,0-20-64,0 0-32,0 20 64,0-20 64,0 20 63,0-20-31,0 39-32,0-19 32,0 20 128,0-20-192,0 20 0,0-1 0,0 1 64,0 0-160,0-1-32,0-19-64,0 20-64,0-20 32,0 0-32,0-20 64,0 20 32,0-20-2240,0-20-927,0 0-1697</inkml:trace>
  <inkml:trace contextRef="#ctx0" brushRef="#br0" timeOffset="-84659.14">17103 13536 7936,'40'-119'2976,"-20"39"-1600,39-39-1056,-39 80 736,20-21-224,0 1 64,-1 19-512,-19 0-160,20 40-128,-20 20 128,-1 40 159,1 59-127,-20 0-64,0 40-32,0 19-32,0-19-160,20-60 32,-20-19 0,40 19 0,19 20-96,1-20 64,19-39-32,20-1 0,21-19 64,38-40 0,1 20 0,0-40 64,0 20-96,39 0 0,-19 0 32,-1-20 64,1 20-32,39 0-32,-39 0 32,-1-20-32,-19 20-96,-20 0 64,0 0 96,-20 0 32,-20 0 320,20 0 192,-20 0-320,-19-20-64,-1 20-96,0-19 64,-19-1-32,-20 0 64,19 0-64,-19 0 64,0 0-128,-21-19-64,21-1 0,-20-20-32,20 1 0,-20-21 64,19-19-32,-19 0 64,0 0-64,-20-20 64,20 0-64,-20-1 64,0 21-128,0 0 0,0 20 96,0-1 96,0 1-128,0 19-32,-20 21 192,20-1 192,-20 0-192,0 20-32,0-19-32,-39 19 0,-1 0-160,-19 0 32,-40 20 0,20-20 64,-40 20-32,-20 0 64,-20 0 0,1 20 32,-21 0-64,-19 0-64,0 0 32,0-1 32,19 1-96,-19 0 0,0 0 32,19 0 64,20 0-32,21 0-32,19-1 32,0-19 32,0 20-96,20 0 0,0-20-320,40 20-160,-1 0-1856,21 0-831,39-1-2113</inkml:trace>
  <inkml:trace contextRef="#ctx0" brushRef="#br0" timeOffset="-83989.84">18552 13060 8320,'0'-40'3072,"0"40"-1664,-19 0-1216,19 20 640,-20 0-608,20 20-96,-40 19-160,20 1-96,-20 19 96,21 0 64,-1 1 64,0 19 32,0-20 64,0 1 32,20-1 96,0-19-96,0-1-64,0-19 64,40 0 64,-20-1 160,19-19 31,1-20-127,0 20-32,0-20-192,-1 0-96,-19 0 64,20 0 0,-1-20 32,-19 20 0,0-20-512,0 0-192,0 1-1759,-20-1-737,20 0-928</inkml:trace>
  <inkml:trace contextRef="#ctx0" brushRef="#br0" timeOffset="-83720.58">18890 13615 3328,'0'-39'1216,"0"39"-640,-40 0-672,40 0 192</inkml:trace>
  <inkml:trace contextRef="#ctx0" brushRef="#br0" timeOffset="-83536.4">18810 13576 5888,'-39'0'1120,"-1"0"-64,0-20-64,1 20-192,-1 0-128,0-19-352,20 19-128,-19-20-64,-1 0-64,20 20-64,0-20 32,20 0-32,0 0 352,0 20 224,0-20-160,0 0 0,20 20-224,0 0-128,0 0 32,0-19 64,0 19-128,19 0-96,1 0 32,0 0 0,-1 0-64,1 0 64,-20 0-256,19-20-128,-19 20-2816,20-20-1568,-20-20 2112</inkml:trace>
  <inkml:trace contextRef="#ctx0" brushRef="#br0" timeOffset="-83358.13">18512 13040 8704,'-20'-20'3232,"20"20"-1728,20-20-896,-20 20 832,0 0-608,20 0-225,0 0-351,0-20-128,19 20-64,21 0 32,-20 0 0,0-20-32,19 20 32,1 0-1280,-1 0-447,1 0-961,19 0-384,1 20-384</inkml:trace>
  <inkml:trace contextRef="#ctx0" brushRef="#br0" timeOffset="-83058.49">19287 13894 8192,'-40'20'3072,"40"-20"-1664,-20 0-736,0 0 896,20 0-544,0-20-193,0-20-351,0 20-64,0-39-256,0-1 32,20 0 128,20-19-128,-20 19-32,19 21-160,1-1-64,0 20 32,0 0 64,-1 40-64,1 0 0,0 0 96,-1 39 96,-19-19-64,0 0-64,0 19 0,0-19 32,-20 20-2560,20-40-1119,0 0-929</inkml:trace>
  <inkml:trace contextRef="#ctx0" brushRef="#br0" timeOffset="-82757.42">20417 13338 9728,'40'-20'3680,"-40"20"-1984,-20 20-1216,20 0 991,-40 20-799,1 19-256,-21 1-288,1 19-32,19 20-64,20-39-96,0-1 32,40 1-32,0-40-64,20-40 160,-1-20 32,21-19 0,-1-60-64,1 0-128,-20-20 0,-21 19 64,1-19 32,0 40 32,-20 20 0,0 19 704,0 60 384,0 20-704,0 40-224,0 39-96,20 20 0,20 0-96,-1 20 32,21-20-992,19-20-384,1-19-3935</inkml:trace>
  <inkml:trace contextRef="#ctx0" brushRef="#br0" timeOffset="583.12">4405 9923 4224,'0'-40'1664,"0"20"-896,0 20-480,0-20 512,-20 20 32,20 0 128,0-19-384,0-1-160,-20 20-256,20 0 384,-20-20 256,20 0-128,0 0-64,0 20-160,-20-20-32,20 20-96,0 0 32,0 0-64,0 0 0,0 0-256,0 0 0,0 0-32,0 0 64,0 0-32,0 0-32,0 0 32,0 0-32,0 0 0,20 0 64,-20 20-32,20 0 64,-20 20 64,20-1 128,-20 21-65,20 19 33,0 21-160,-20-1-64,19 20 64,1 0 0,0 0-32,0-40-64,-20 1-64,20-21 32,0 1 32,-20-1 64,19-19-32,1-20-32,20-20 32,0 0 32,-1-40-32,21 1-32,-1-1 32,1 20-32,19 0-96,-19 20 64,-1 0-32,1 20 0,-20 20 64,19-1 64,-19-19-96,-1 0-64,-19-20 64,20 0 64,0-40 64,-1-19 96,1-21-32,20-19 64,-1 0 64,1-20 64,19 0 32,0 20 0,-39 19-192,20 1-128,-21 39-32,-19 1 32,20-1-2080,-20 20-863,-20 20-1889</inkml:trace>
  <inkml:trace contextRef="#ctx0" brushRef="#br0" timeOffset="1615.01">3948 11928 6144,'-20'19'2272,"20"-19"-1216,-19 40-608,19-20 640,-20 20-416,0 19-64,20 40-224,-20 40 0,0 20-224,0 20 32,1-40 32,19-1 256,-20 21 128,0-20-96,0 20-32,20-40-288,-20 20-128,20-20-32,-20-20 32,20 0-32,20-19 64,-20-21-128,40-39-64,59 0 64,-20-20 0,-19 20 32,59-20 0,60-20 0,39 0 0,-20-20 0,1 21 0,-1-21 0,21 0 0,-21 0 0,-79 21 64,0-1-32,0 0-32,-19 0 32,19 20 32,59-20-96,-39 20 0,-20 0 32,-39 20 64,-41-20 32,21 0 32,-20 0 191,-1 0 193,21-20-64,-40 0 0,0 1-128,-1-1 32,1-20-192,0-39-96,0-60-32,0-20 32,-20 0 32,0-19 96,0-21-160,0 21-32,-20 39 64,0 0 32,0 20 96,0 0 32,1 19-192,-21 21 0,20 0 32,-20 19 32,1 1-32,-1-1-64,-20 40 96,1-19 64,-1 19-64,-19 0-64,-20 0 0,-20 20 32,0 0 32,-20 0 96,0 0-32,-20 40 64,-20-20-192,-19 19-32,39 1 0,40-20 0,20 0 0,-40 19 64,-79 1-32,39 0-32,40-20-416,40-1-192,39-19-2368,1 20-1055,-41 0-769</inkml:trace>
  <inkml:trace contextRef="#ctx0" brushRef="#br0" timeOffset="-102618.27">5199 12364 6272,'-20'0'2368,"20"0"-1280,-20-40-416,20 40 704,-40 0-320,40 0-64,-59-20-448,19 20-160,0-20-224,-19 20-64,19 0 32,0 20 0,1-20 0,-1-20-224,20 40 0,0-20-32,0 40-32,1 0 128,38-1 64,1 1-160,0 20 32,0-21 32,20 21 32,-1-21 32,1 21 64,-20-20-32,0 19 64,0-19 704,-40 0 351,20-1-159,-40 1-32,20 0-480,-39-1-128,19-19-160,0 20-32,1-20-96,-21 0 32,20-1-64,1 1-32,-1-20 32,20 20-32,0-20-1856,0 20-735,20-20-2433</inkml:trace>
  <inkml:trace contextRef="#ctx0" brushRef="#br0" timeOffset="-101794.95">5377 12185 8320,'-20'0'3168,"20"0"-1728,-20 60-1344,20-40 672,0 19-448,0 1-32,-19 20-160,19-1-32,0 21-32,-20-1-64,20 0 96,0 1-64,-20-1 64,20 1-288,-20-21-32,0 1-576,20-21-288,-20-19 224,0 0 160,20-20 544,-19 0 320,-1-20 320,0 0 160,0 1 32,0-21 64,0 20-352,20 0-128,0-20-256,40 21-64,-20-21 32,0 20 64,19 20-64,1-20-64,0 0 64,19 0 0,-19 1 96,20 19 32,-21 0 32,-19 0 64,20 0 320,-40 19 160,20-19-352,-40 40-96,20-20-32,0 0 31,-20 0-191,0 19 0,20 1-32,-20 0 64,20 0-192,0-21-31,0 1 127,20 0 159,-20-20-63,20 20 32,0-20-32,0 20 32,0-20-64,-1 0 64,1-20 0,-20 20 32,20 0-160,0-20 32,-20 20-64,20-20-64,-20 20-192,20 0-63,-20 20 63,20 0 128,-20 0 32,19 0 96,1 19 32,0-19 32,-20 0-96,20 0 64,0 0 576,-20-20 287,20 0-63,-20-20 0,20 0-352,-1 0-160,1 0-96,0-39-32,0 39-64,20-20 32,-1 1-64,1-1-32,-20 0 32,20 0-32,-21 1-1280,21-1-575,-20 20-3137</inkml:trace>
  <inkml:trace contextRef="#ctx0" brushRef="#br0" timeOffset="-101560.32">6588 12146 8448,'20'0'3232,"-20"0"-1728,0 0-832,0 0 896,0 19-768,0 21-257,0 20-287,0-1-96,-20 80-96,20-40-192,0 40-64,0-20 0,-20 20 64,20 0-575,0-39-257,0-1-640,-20-20-256,20-19-1760</inkml:trace>
  <inkml:trace contextRef="#ctx0" brushRef="#br0" timeOffset="-101411.11">6350 13079 10112,'-60'-100'3776,"60"100"-2048,-20-20-1248,20 20 991,0 0-863,0 0-256,20 0-288,0 0-96,40 0 32,-21 0 0,21 20 0,19-20-576,1 0-160,-21 20-4223</inkml:trace>
  <inkml:trace contextRef="#ctx0" brushRef="#br0" timeOffset="-27774.69">6231 10875 4608,'-20'0'1760,"20"0"-960,0-20-160,0 20 672,0 0-64,0 0 32,0 0-288,0 0-128,0 20-480,0-20 32,-20 20 96,20 20 224,0-1 191,0-19-159,0 20 0,0-20-128,0 0-96,-20 19-288,20-19-96,0 0-32,0 20-64,0 0-64,0-21 32,0 21 32,0-20-608,0 20-256,0-20-3039,0-20-1377,0 0 1152</inkml:trace>
  <inkml:trace contextRef="#ctx0" brushRef="#br0" timeOffset="-85961.44">18076 11234 4992,'0'0'1824,"0"-39"-960,0 39-672,0-40 480,0 40-160,0 0 32</inkml:trace>
  <inkml:trace contextRef="#ctx0" brushRef="#br0" timeOffset="-85607.79">18076 11154 10560,'0'40'480,"20"20"-160,-20 19 0,20 0 32,0 21-64,0-1 64,-1-20-128,1 1 32,20-41-160,-20 21 0,39-40 32,-19-20 0,0 0 0,19-20 64,-19 0-96,0 0-64,-1 20 0,1 0-32,0 0-96,-1 40 0,21-20 64,-20 19 0,19 1 224,20-20 128,-19 0 384,39-20 192,-19-20 255,-1 0 65,0-20-160,1-19-96,-21-1-448,1-19-224,-21 0-128,1-21-32,0 21 0,-1 19 0,-19-19-160,0 39 32,-20 20-1920,20 1-832,0 38-2655</inkml:trace>
  <inkml:trace contextRef="#ctx0" brushRef="#br0" timeOffset="-26893.58">20080 11798 5376,'0'0'2016,"0"20"-1088,0 0 96,0-20 960,0 0-448,0 20-96,0 0-416,0-20-160,0 39-481,0-19 321,0 20 160,0 0-448,0 0-224,-20-1-128,20-19 0,0 0-544,0 20-128,0-20-3103,0-40-2689,0 0 1952</inkml:trace>
  <inkml:trace contextRef="#ctx0" brushRef="#br0" timeOffset="-92763.16">9901 4863 5120,'0'-20'1920,"0"20"-1024,20 0-416,-20 0 640,0 0 96,0-20 128,-20 20-256,20-20-32,-20 20-576,0 0 0,-20-20-32,1 40-224,-1-20-128,-19 20-64,-1-20 32,-19 20-32,-1 0-32,21 0 32,19 19-32,-19-19-96,19 0 0,20 0-96,0 0 32,20 19 32,20-19-32,20 40 32,-1-21 96,21 1 0,-1 20 32,1-1 0,-20-19 0,19 0 0,-39 19 0,20-19 704,-40 0 319,0-1 97,-20-19 64,0 0-448,-40 20-128,-19-1-288,0-19-64,-1 0-192,1 0-128,0 0 32,19-1 0,20 1-64,1-20 64,19 20-1184,0 0-448,0 0-2207,40-20-865,0 20 896</inkml:trace>
  <inkml:trace contextRef="#ctx0" brushRef="#br0" timeOffset="-91238.69">10298 5716 4736,'-20'-39'1760,"40"19"-960,-20-20-224,20 40 640,-20-40-192,20 20-32,0 1-352,0-21-160,0 20-256,19 0-96,1 0 0,20 0 64,-21 20 96,21 0-64,19 20 32,-39 0 192,0 20 96,-1 19 0,-19 1 0,0 19-288,-20-19-96,-40 19-96,20-19-64,-19-1 96,-21 1 0,20-20 95,-19-40 97,-1 0-128,1 0-96,19-20-32,0 0 32,21 0-96,19 20-64,19 0-160,1 0 0,20 20 65,0 40 95,19-21 64,1 21 32,19-1 64,-19 1 32,19 19 31,-19-39 1,-1 20-639,1-1-289,-20-19-3616</inkml:trace>
  <inkml:trace contextRef="#ctx0" brushRef="#br0" timeOffset="-90918.23">8969 7027 4864,'-40'0'1824,"40"0"-960,-39 0-448,39 0 544,0 0-288,0 39 32</inkml:trace>
  <inkml:trace contextRef="#ctx0" brushRef="#br0" timeOffset="-90205.75">8890 7105 11072,'0'60'576,"0"19"-32,0 40-128,0 40 0,0 0-224,-20 39-64,20-19 352,0-21 224,0-39-224,0-19-32,20-1-256,0-40-128,-1 1 32,41-40 0,39 0 32,20-40 0,0 0 0,0-20 63,40-19 33,0 19 96,0 0-160,-1 1-96,1 19 32,20-20 64,-20 20 0,-1 0 0,-19 20-96,-20-19-64,0 19 32,-39 0-32,-1 19 128,-19-19 64,-1 20-64,1-20-96,-21 0 0,1 0 32,0 0 256,-20 0 96,19 0 0,-19-20 64,0 1-192,0-1-96,-20-20-32,20-39-32,-20 19-64,0-19-64,-20-20 32,20-20 32,0-1-96,-20 1 0,20 0 32,0 20 64,-20 0-32,20 0-32,-20 19 32,20 21-32,-20-1 64,1 21 32,-1-1-128,0 0 32,20 20 0,-20 0 64,0 1-32,-20-1 64,-19 0-128,-20 0 0,-21 0 96,-19 20 32,0 0-32,-20 0-64,-19 20 32,-1-20 32,0 20-32,20 0-32,-20-20 32,21 20 32,-21-1-32,20-19-32,0 40 96,0-20 0,40 0-128,-20 0 32,20 0-768,19-1-320,21 1-1952,-1 0-863,40-20-769</inkml:trace>
  <inkml:trace contextRef="#ctx0" brushRef="#br0" timeOffset="-88616.11">9406 8098 6784,'-20'20'2528,"20"-20"-1344,0-20-832,20 0 736,-20 0-288,20-39-64,-20-1-160,40-19-32,-20-20-288,19-1-96,1 1-32,0-20 128,-20 40 160,19-1-224,1 41-96,-20-1-64,0 0-32,19 60 0,-19 20 64,0 19-96,-20 1 0,20 39 32,-20-20 0,20 21 64,-20-1 96,0-20-65,0 1-63,0-21-1407,0-19-609</inkml:trace>
  <inkml:trace contextRef="#ctx0" brushRef="#br0" timeOffset="-88078.92">9604 7720 5760,'-20'-39'2176,"20"19"-1152,0 0-928,0 20 544,0 0-384,0-20-128,20 20-96,-20 0-32,20 0 0,20 20 0,-1-20-96,1 20 64,0 0-32,19-1 0,1-19-96,19 0 32,1 0 64,-21 0 96,20 0 0,-19-19-32,-20 19 864,-1 0 448,-19-20 384,-20 20 224,0 20-833,-39-1-351,-1 21-480,-20 0-192,21 0 32,-1 19 0,0 1-32,20-21-64,20-19-128,0 0 0,40-40 128,0 0 64,-1-19 0,21-21-64,0-19 96,-21-1 0,21 1 32,-21 0 64,-19-1-96,0 21 0,0 19 32,-40 20-64,20 0-64,0 40 32,0 0-32,0 20-96,20 19 0,-20 1 64,20 19 0,0-19-960,0 39-383,-20-40-769,19 1-288,1-1-800,0-39-864,0 0 1728</inkml:trace>
  <inkml:trace contextRef="#ctx0" brushRef="#br0" timeOffset="-87755.29">10954 7621 7936,'20'-59'2976,"-20"39"-1600,0 0-704,0 0 896,-20 40-704,20-20-160,-20 20-416,0 19-193,-20 21-63,20-1-127,20 1-1,-19 0-32,19-21 0,19-19 96,1 0 0,0-40 32,0 0 64,20-39-32,-1-1-32,-19-19 383,20-20 129,-20-1-128,-20 21-64,20 19 96,-20 1 128,-20 19 64,40 60-64,-20 20-352,20 19-96,-1 40-96,21 1-96,0-1 64,-20 0-1248,39-19-480,1-21-3359</inkml:trace>
  <inkml:trace contextRef="#ctx0" brushRef="#br0" timeOffset="-81089.49">24168 2630 5248,'20'0'2016,"-1"-20"-1088,-19 0 96,0 20 864,0 0-384,0-19-128,-19 19-448,-1-20-128,-20 0-448,0 20-128,1-20-33,-1 20 97,-19-20 160,19 20-320,0 0-160,-19 20-64,39 0 64,-20 20-160,40-1 0,0 21 0,20-1 64,0 1-31,19 20 31,1-21 96,0 21 0,0-21 32,-21 1 64,1-20 511,-20 19 289,0-19-96,-39 19-64,-1-39-256,0 20-128,-39-40-160,-20 20-64,19 0-32,1 0-64,19-20-672,1 20-288,19-20-2687,40 0-1217,0 19 832</inkml:trace>
  <inkml:trace contextRef="#ctx0" brushRef="#br0" timeOffset="-80905.26">24466 3564 9728,'20'20'3584,"-20"19"-1920,20 21-1248,-20-40 959,0 20-639,0-1-64,-20 21-352,20-20-64,-20 0-128,0 19-160,0-39 0,0 20-2080,0-20-959,20 19-1505</inkml:trace>
  <inkml:trace contextRef="#ctx0" brushRef="#br0" timeOffset="-80041.89">22977 4714 6144,'0'-40'2368,"0"40"-1280,0 40 64,0-40 1312,0 60-1056,-20 19-480,-20 1-320,0 39-384,1 20 223,-21 19 97,21-19-288,-1-20-64,20 1-192,20-21-96,0-20 64,40 1 0,-1-41-64,41 1 0,19-40 64,60 0 0,0 0 32,19-20 0,1 0 64,39-19 32,-19-1-128,-1 20-32,1-20-64,19 20 96,-40 1 64,-19-1 64,-40 20 32,0 0 0,-19 20-64,-21-1 32,0 1 0,1 0 96,-40 0-32,19 0 0,-19-20 32,-1 20 96,-19-20 160,0-20 32,0-20-128,20 0-32,-40-39-192,20 0-96,-20-21 0,0-19 32,0 0-32,-20 0-32,20-20 32,0 20-32,0 20 64,20 0 32,-20 19-128,0 21-32,0 19-64,0 0 96,0 20 0,-20 20 32,0 0 0,-20 0 0,20 0 0,-59 20 64,-40 0 32,-40 20 96,0-20-96,-19-1 0,-41 21 32,-19 0 0,20 0 0,-20-21 0,19 21 0,1-20 0,59 20-160,20-20 32,0-20-1632,40 0-736,20 0-3231</inkml:trace>
  <inkml:trace contextRef="#ctx0" brushRef="#br0" timeOffset="-40614.7">23235 5984 6528,'0'0'2464,"-20"0"-1344,0 0-1312,40 0 1856,-20-19-576,20 19-128,0-20-224,-20-20-416,20 20 64,0-39 128,-1 19-128,1 0-64,20-19 95,0-1 129,-21 1-352,21-21-128,0 1-32,-20-1 32,19 21 160,-19-1 128,0 20-192,0 1-32,0 19-128,-20 0-32,20 20-32,-1 40 0,-19-1 64,20 21 0,-20 0 0,20 19 0,-20-19 0,0 19 64,0 0-32,20 1-32,-20-21 160,0-19 32,0 0-64,0 0-96,0-1-512,0-19-224,0-20-1919,0-20-769,0 20-704</inkml:trace>
  <inkml:trace contextRef="#ctx0" brushRef="#br0" timeOffset="-40448.1">23413 5626 6784,'-20'-20'2528,"40"40"-1344,-20-20-1248,0 0 448,20 20-128,0-20 64,0 20-32,0-20 0,19 20-160,1-20-96,0 20 64,-21-20-640,21 0-256,0 0-2400</inkml:trace>
  <inkml:trace contextRef="#ctx0" brushRef="#br0" timeOffset="-40067.04">24048 5548 7552,'0'0'2816,"0"-20"-1536,-20 40-864,20-20 768,-20 0-608,1 20-160,-1-1-192,0 41 0,-20-20-128,20 19-64,20-19 64,0-20-128,0 20-64,20-40 192,0 0 96,40-40-32,-1-20 64,-19 1-64,19-21 0,1 1-96,-20-20 32,-1 19 64,1 1 128,-40-1 351,20 21 225,-20 19-160,0 0-32,-20 40-384,20 20-160,-20 40-192,20-1 32,-20 21-32,20 19 0,20 20 64,-20-20 64,20 21-1600,0-41-671,0-19-2721</inkml:trace>
  <inkml:trace contextRef="#ctx0" brushRef="#br0" timeOffset="-39696.29">24663 5428 8960,'-20'0'3328,"20"0"-1792,-19 0-1312,-1 20 736,0 19-576,20-19-160,-20 20-192,20 0-128,-20 19 64,20 1 0,20-21 32,0-19 0,0 0 64,19-20 320,21-40 127,-20 1-223,-1-21-96,1-19 64,0-20 96,-1-1-128,-19 1-64,0 0 352,-20 20 128,0 19 96,-20 20 96,20 60-864,0 20-64,0 59-96,0 0 192,20 40 64,0-20 0,20 20 32,-21-20-1280,21-39-512,0-1-3615</inkml:trace>
  <inkml:trace contextRef="#ctx0" brushRef="#br0" timeOffset="90985.71">14844 2560 7424,'-20'-20'2816,"20"0"-1536,-20-20-864,20 20 704,-20 1-32,-19-1 160,-1-20-161,-20 0 65,-19 20-640,0-19-160,-21 19 0,1 0-96,20 20 32,-1 0-160,21 20-96,-1 0-160,0 19-64,41 21-64,19-20 0,0 39 64,19-19 128,21-1-32,0 1-32,19 19 0,21-19 0,-21-1 96,1 1 64,-20-20 416,-20-1 192,-20 1 448,-20 0 192,-20-20-416,-20-1-96,1-19-384,-1 0-96,1 0-160,-21 0-96,21 0-1056,19 0-512,20 0-5311,20 20 1247</inkml:trace>
  <inkml:trace contextRef="#ctx0" brushRef="#br0" timeOffset="91201.34">15360 2996 9856,'0'-20'3680,"0"20"-1984,-20 0-864,20 0 1087,-19 40-895,-1 0-288,0 19-352,0 1-32,0 19-192,20 1-96,-20-21 32,20 1-224,0-20 32,-20-1-3072,40 1-1375,-20 0-257</inkml:trace>
  <inkml:trace contextRef="#ctx0" brushRef="#br0" timeOffset="96031.84">13137 4326 5120,'-20'-40'1920,"20"21"-1024,0 19-480,0-20 608,-20 20-160,20-20 32,0 0 0,0 0 0,-20 20-480,20 0-96,0 0 0,-20 20-128,20 0-32,0 39 64,0 21 0,-19 19 96,-1 0 32,20 40-160,-20 0-128,20-20 32,-20 40 64,20-40-64,0 0-64,0-20 0,0-19 32,0-1-96,0-20 0,0-19 96,20 0 32,0 0-32,0-1 31,-1-19-63,1 0 64,0 0-128,40 0-64,-1-20 128,21 19 32,-1-19-96,20-19 32,0 19 0,1 0 64,19-20-96,0 0 0,20 0 32,0 0 0,19 0-95,-39 20 63,40-19-32,0-1 0,0 0 64,-1 0 64,-19 20-32,0 0-32,0-20 32,0 20 31,0 0-94,0 0-65,-20-20 128,0 20 32,-20 0-96,20 0 32,-20-20 0,20 20 0,-19 0 0,-1 0 63,0 0-31,0 0 64,-39 0-64,19 0-32,-19 0 32,-1 0-32,1 0 0,-20 20 64,19-20-32,-19 0 64,-20 0-64,19 0-32,-19 0 32,0 0 32,0 0 320,-20 0 224,20 0-192,-20-39 0,0-1-224,0 0-64,0-39-128,20 0-32,-20-1 32,0-19 0,0 0 0,0-20 0,0 0 0,-20 19 64,20 1-32,0 20-32,-20-1 32,20 21-32,0-1-96,-20 1 64,0 19 96,20-19 32,-20 19-32,20 0-64,-20 1 96,20 19-64,-19 0-32,-1 0 32,20 0-32,-20 0 0,0 0 64,0 1 32,0-1 32,-19 20-64,-1-20 32,0 0 0,1 0 32,-21 0-64,1 1 32,-1-1-64,1 0 64,-21 20-64,21-20 64,-21 20-64,21 0-32,-1 0-64,-19 20 32,-1-20 32,1 0 0,0 0 64,-21 20 96,21-20 0,0 0 0,-1 20-96,1-20 32,0 19-64,-1 1 64,1 0-64,-20 0-32,-1-20 32,21 20-32,0-20 0,-21 20 64,41-20 32,-20 0 32,19 0-64,20 0 32,-19 0 0,-1 0 32,1 0-64,-1 19 32,1-19-64,-1 0-32,1 0 32,-1 20 32,1-20-96,-21 20 0,21-20 96,-1 20 32,1-20-128,19 20 32,-20-20 0,21 20 0,-1-20 0,-20 0 0,21 0 0,-1 20 0,-19-20 0,19 0 64,-20 19-32,21 1-32,-1-20-64,0 20 32,20 0-32,1-20 0,-1 20-160,-20 0 0,40-20-1312,-20 0-576,40 0-3423</inkml:trace>
  <inkml:trace contextRef="#ctx0" brushRef="#br0" timeOffset="98595.13">13990 5478 6144,'0'0'2272,"0"0"-1216,0 0-608,0 0 704,0-20-352,0 20-160,0-40-96,20-20-32,0-19-256,0 0-32,0-1 0,19-19 32,1 0 0,-20-1 0,20 21 0,-1 0-64,-19-1-32,20 40-96,0 1-64,-21-1 32,21 40 32,-20 20-32,20 20-32,-20 39-64,19 20 32,-19 1 96,0-1 32,-20 0-32,20 0 32,-20-19-64,20-21-32,-20 1-256,0-20-96,-20-1-2080,20-19-928,0-20-192</inkml:trace>
  <inkml:trace contextRef="#ctx0" brushRef="#br0" timeOffset="98763.47">14189 5001 5504,'0'0'2112,"0"-40"-1152,0 40-832,20 0 480,0 0-416,0 0-128,0 20-32,39-20 32,-19 40-32,20-40-736,-21 20-288,41 0-1504</inkml:trace>
  <inkml:trace contextRef="#ctx0" brushRef="#br0" timeOffset="99095.03">15340 4862 6656,'0'0'2464,"-40"0"-1344,1 0-608,19 19 704,0 1-224,-20 0 64,1 20-416,-1 0-128,20 19-288,0-19-288,0 19-64,20-19 64,0 0 32,20-20-64,20-20 0,0 0 128,19-40 32,1-20 0,-1-19 32,1 0-64,-1-21-32,-19 1 96,-20 20 64,0 19 288,-20-19 95,0 39-127,0 20-96,-20 20-256,0 20-32,0 39-96,0 1 0,20 19 64,0 21 0,20-1-1215,0 0-513,0-19-2656</inkml:trace>
  <inkml:trace contextRef="#ctx0" brushRef="#br0" timeOffset="99448.07">16054 4703 7040,'-60'59'2624,"21"-19"-1408,-1 59-704,40-59 768,-20 19-672,0 1-224,20-1-256,20-19-32,0 0-64,0-20 320,20-40 192,19-20-160,1-39-64,-1-21-96,1 1-64,-1 0 383,-19-20 257,-20 20 32,0 19 64,0 21-224,-20 19-96,0 20-256,0 40-128,20 20-192,-20 19 0,19 41-64,1-1 0,20 0 64,-20-20 64,39 1-2496,1-1-1055,0-39-1505</inkml:trace>
  <inkml:trace contextRef="#ctx0" brushRef="#br0" timeOffset="-149330.75">4822 2779 6016,'0'0'2272,"0"20"-1216,20-20-800,0 0 864,0-20-288,20 0-288,-1 0-96,21-20-288,-1 1-32,-19-1 64,39-20-96,-19 1 0,-1-1-32,21 1 32,-1-21-64,20 21 64,1-1 0,-1 1 32,0-1-64,0-19 32,1 39 0,19-19 96,-20-1 32,40 1 96,-20-21-96,0 21-64,0-21 64,0 21 0,20-21 32,0 21 64,0-1-224,0 1-64,0-1-32,-1 20 64,1-19-32,0 19-32,0-19 159,0 19 33,0 0 0,0-19-32,20 19-96,-20 0 32,19 1-64,-19-1 64,20 20-64,-20-20-32,20 1 224,19-1 96,-19 20-256,20-19 0,19-1 0,0 0 32,-19 20-32,0 0-64,-21 1-128,1 19 0,40-20 128,-21 0 64,1 0 0,-1 0-64,1 0 96,19 1 0,-19-1-32,0 0-64,-1 0 32,21 20-32,-21-20 0,1 0 0,-1 20 0,-19-20 0,20 20 0,-1-19 64,1 19-32,-20-20-32,19 20 32,1 0-32,0-20 64,19 20 32,-39-20-128,19 20 32,1-20 64,0 20 32,-21 0-32,1 0-64,0 0 32,-20 20-32,20-20 0,-1 0 64,-19 0-32,0 20 64,0 0 128,0-20 192,0 0-224,0 20-32,0-1-96,-20-19-64,0 20 32,20 0-32,-20-20 0,0 20 0,20 0 0,-20 0 0,0 0 0,-20-1 0,0 1 0,20 0 0,-19 0 0,19 0 0,0 19 0,0 1 0,-20 0 0,0 0 0,0-1 0,21 1 0,-1 0 0,0 19 0,0-19-96,0 19 64,-20 1 32,0-20 64,0 19-32,1 1-32,19-21 32,0 1-32,-20 0 0,0 19 64,0 1-96,1 19 0,-21-39 96,0 39 32,21 1-128,-1-21-32,-20 1 32,1-1 0,19 1 96,-20-20 32,-19 19-32,19-19 32,-39 0 224,39-1 96,-39 1-192,0 0-64,-1-1-96,1-19 32,0 20-64,-1 0-32,-19-21 96,20 1 0,-20 0 160,19 0 96,-19 0-128,0 0 32,0-1-160,0-19-64,0 20 0,-1 0-32,-19-20 0,20 0 64,-20 0-96,20 20 0,0 0 32,-20-20 64,0 20 96,20 0-128,-20-1-96,0-19 32,0 0 64,0 0 64,0 0 96,0 0-160,0 0-32,0 0-64,0 0 0,0 0 704,0 0-288,0 0-96,0 0-64,0 20-64,-20-40-160,20 20 96,0-19 32,0 19-32,-20 0-64,20 0-64,0-20 32,-20 20-32,20 0 0,0 0 0,0 0 0,0 0 128,0 0-32,0 0-32,0 20 32,0-20-32,0 19 0,0-19-96,0 0 64,0 0 32,0 0 0,0 0 0,0 0-96,0 0 64,0 20 32,0-20 64,0 0-32,0 20-32,0-20 32,20 0-32,-20 20 0,0-20 64,0 0-96,20 20 0,-20-20 32,0 0 0,0 0 64,0 0 32,0 0-128,0 0 32,-20 0-1920,20 0-832,0-20-3647</inkml:trace>
  <inkml:trace contextRef="#ctx0" brushRef="#br0" timeOffset="-148504.29">21928 2620 6784,'0'0'2624,"0"0"-1408,-20-20-1152,20 20 544,20 0-384,-20 0-64,0-20 32,20 20 32,-20 0-96,20 0 256,0-20 160,-20 20-96,20 0 0,-1 0-64,21 0 64,0 20-96,-1-20-32,21 20 64,0 0 96,-1-20-193,21 20-31,-21 0-128,21 0-96,-21-20 0,20 19-32,-19 1 256,19-20 224,1 20-96,-21-20 32,1 0 96,-20 0 64,-1 0-96,1 0 32,-20 0 64,20-20 160,-40 0-160,19-19-192,-19-1 0,0-20-224,0 1-96,0-1-32,0-19-32,0-1 0,0 1 64,0 20-96,0-1 0,0 0 96,0 1 32,20-1-32,-20 21-64,0 19 32,0 0-32,0 0-96,0 0 0,0 0-96,20 20 32,0 0-1728,0 0-736,0-20-3263</inkml:trace>
  <inkml:trace contextRef="#ctx0" brushRef="#br0" timeOffset="-104613.74">13136 7719 3840,'20'20'1472,"-20"-20"-768,20 0-416,-20 20 448,20 0 0,-20-20 32,20 20-160,-20 0 32,39-20-352,-19 19 192,0 1 64,20-20-288,-1 20-64,1-20-64,20 20 64,-21 0-96,21 0-64,-1 0 64,1-1 64,-20 1 0,39 20 0,-39-20-96,39 0 32,-19-1-224,39 21 32,-20-20 32,20 20 32,-19-20 96,19 19 32,-20 1-32,40-20 32,-39 0-64,39 19 64,0 1-64,-20-20 64,0 0-64,20 19-32,-19-19-64,19 0-32,0 20 64,0-20 64,-20 19 288,20 1 96,80 0-192,-80-1-128,-40 1-64,60 0-32,-20-20 0,0 19 64,0-19 32,0 0 32,-20 20-160,40-20 32,-20 19-64,20-19 0,-39 0 128,38 0 96,-38-20-64,39 20-64,-20-1 0,20 21 32,-20-20-32,0 0 64,79 20-128,-19-1-64,-21-19 128,-39 0 32,-19 0-96,19 0 32,-20 0 0,20-1 0,-40 21 64,40-20 32,120 20-32,-140-21-64,0 21 32,0-20-32,0 20 0,1-1 64,78 21-32,1-1-32,-20-19 32,-80-20-32,0 20 0,21-20 64,-21-20-32,0 19 64,100 21 0,-40 0 96,0-1 32,0 1 96,-20 0-32,-60-20 63,1 0-191,-1 19-32,1-19-64,19 20-64,-19-20 32,19-1 32,80 41-32,-80-20-32,-19-20 32,39 19-32,20 21 0,-40-40 64,-39 19-96,40-19 0,-21 0-32,20 20 0,-19-20 128,39 19 32,40 1-128,-60-20-32,-19 0 96,19-1 32,40-19 0,-19 40-64,-1-20 32,-20 20-32,20-20-96,-19-1 64,-1 21 96,-19-20 32,-21 0-128,21-20 32,-1 20 0,-19-1 0,20 1 0,-1 0 0,-19 20 0,0-20 0,19-20 64,-19 20 32,19-1-128,-19 1 32,20-20 0,-1 20 0,1-20 64,-1 20 32,1 0-192,-21 0 0,80-1 96,-39 1 64,-21 20-96,1-20 32,-20 0 64,-1-20 32,1 20-32,-20-1 32,19-19 416,-39 20 224,20-20-352,-20 0-160,20 20 0,-20-20 64,0 0-128,20 0-32,-20 0-128,0 0-96,20 0 128,-20 0 32,0 0-2624,0 0-1119,20-20-1217</inkml:trace>
  <inkml:trace contextRef="#ctx0" brushRef="#br0" timeOffset="-96380.26">2877 5775 5120,'0'0'2016,"0"20"-1088,0-20-608,0 0 640,0 0-160,0 0 0,0 0-64,0 0 0,0 0-416,0 20-96,0 0-32,20 19-32,-20-19-96,20 40 64,0-21-96,19 21-32,-19-20 32,20 39-32,-20-19 0,39-1 64,-19 1-32,20 39 64,-21-40 0,1 41 32,0-21 128,19 20 96,-19-19-128,0 19-64,-1-20 0,1 1 32,0-1-96,19 20-64,-19 0 0,0 1-32,-1-21 0,21 20 64,-20-39 32,-1 39 96,21-20-32,-20 1 0,-1-21 32,21 21 95,-20-21-63,-1 21 32,-19-41-96,20 41 64,-1-21 64,-19 1 64,0-21-160,0 21-128,0-20 32,0-1 64,0 1-64,-1 19-64,-19-19 0,20-20 32,-20 20-32,20-20-32,0-1 96,-20 1 0,20 0-1024,-20 0-416,0 0-3615</inkml:trace>
  <inkml:trace contextRef="#ctx0" brushRef="#br0" timeOffset="2428.04">317 15320 6016,'-20'0'2272,"20"-20"-1216,20 20-544,-20 0 704,20 0-288,0 0-64,20-20-352,-1 0-96,21 20-224,19-20-64,-19 20 0,19 0-64,-19 0-64,0-20 32,-1 20-32,1 0 64,-1 0 32,1 0-32,-21 20 32,1-20 0,-20 20 32,-20 0-1824,0-20-768,0 20-1184</inkml:trace>
  <inkml:trace contextRef="#ctx0" brushRef="#br0" timeOffset="2725.92">1072 15240 7424,'0'0'2816,"-20"20"-1536,20 0-576,0 0 896,0 19-704,0-19-224,-20 40-416,20-21-192,-20 21-32,20-20 32,-20 19 96,0 1-768,0-1-3328,0-19-1632,40-20 2080</inkml:trace>
  <inkml:trace contextRef="#ctx0" brushRef="#br0" timeOffset="3026.58">1329 15935 3712,'20'39'1408,"-20"-39"-768,0 0-544,0 0 320,0 0-832,-20-39-256,20 19-960,0-20-320</inkml:trace>
  <inkml:trace contextRef="#ctx0" brushRef="#br0" timeOffset="3027.58">1409 15260 3584,'0'20'1408,"0"-20"-768,0 0-2304,0 0-416</inkml:trace>
  <inkml:trace contextRef="#ctx0" brushRef="#br0" timeOffset="3395.23">1687 15895 7808,'0'40'2976,"19"-40"-1600,-19 20-768,0-20 928,0 0-192,0-20-1,20 20-607,-20-20-288,0 0-256,0 1-160,0-1 64,20-20 0,0 0 96,-20 20-32,20 0 0,0 0-96,0 20-64,-20 20 96,19-20 64,-19 20-64,20 0-64,0 0 0,-20 0-32,20 0 0,-20 0 64,20-20-96,0 20-64,0-20 64,-1-20 64,1 0-64,0 0-64,0 0-96,0 20 32,0-20-128,0 20 32,-20 20 64,19-20 32,1 20 96,-20 0 32,20-20-64,0 20 64,-20-20-32,40 20-64,-40-20-544,20 0-223,19 0-1985,-19 0-3232,20 0 2016</inkml:trace>
  <inkml:trace contextRef="#ctx0" brushRef="#br0" timeOffset="3726.74">2739 16015 5504,'0'-20'2112,"0"-20"-1152,0 20-416,0 1 640,20-1-192,-20 0-32,0 0-160,0 0-64,0-20-384,20 1-64,-20-1 32,0 0-192,0 1 0,0 19 480,0 0 319,0 0-63,-20 20 32,0 20-352,0 20-160,0-1-160,0 41-64,0-21-192,1 21 32,19-1-64,0 1 0,19-21 128,-19 1 96,20-20-992,0-21-384,20-19-3967</inkml:trace>
  <inkml:trace contextRef="#ctx0" brushRef="#br0" timeOffset="4492.96">2739 15816 8704,'-20'0'3232,"20"0"-1728,0 0-1344,0 0 768,0 0-576,0 20-192,20-20-192,-20 0-64,20 0 64,-1 0 0,21 0 96,-20-20 32,20 0 96,-1-19-32,1 19 0,0-40-32,-1 21 64,-19 19-32,0-20 0,-20 0-32,0 21 63,-20-21-31,0 20 64,-19 0 512,-21 40 288,20-20-32,1 40-32,-21-20-320,21 39-64,-1 1-352,0-1-128,40 1-64,-20-1-32,40 21-160,-20-21 32,20 1 0,20-21-32,-1 1-928,-19-20-480,20 0-1407,19-20-513,41-20-832</inkml:trace>
  <inkml:trace contextRef="#ctx0" brushRef="#br0" timeOffset="7522.46">0 17047 5120,'0'20'1920,"0"-20"-1024,0-20-768,0 20 416,0-20-256,0 20-32,20 0 0,-20 0 0,20 0-128,0-20 192,0 0 96,0 20 224,-1 0 64,1 0-160,20 0 0,-20 0-192,0 0-32,19 0-192,-19 0-32,20 0-32,-1 0-64,-19 0 32,0 20-32,20-20 64,0 0 32,19 0 32,-19 0 0,-1 0-64,21 0-64,0-20 96,-1 20 0,-19-20 32,-1 20 64,21 0 32,-20-19 32,-1 19-128,21-20-32,-1 20-32,-19-20 32,20 20-64,-1-20-32,-19 0-64,19 20 32,1 0 32,-20 0 0,19 0 64,1 20 32,-21-20-128,21 0 32,-20 0-64,-1 20 0,1-20 64,20 0 64,-1 0-32,1 0 64,-21 20-128,41-20 0,-21 0 512,21 0 319,-21 0-479,20 0-160,-19 0-128,0 0 32,-21 0-32,21 0-32,-1 0-64,1-20 32,-1 20 32,21 0 64,-1 0-96,0 0 0,1 0 96,-1 0 32,1 0-128,-21-20 32,21 20-64,-21 0 0,20 0 64,1 0 64,-1 0-96,20-20 0,1 20 32,-21 0 0,0 0 0,1 0 0,-1 0-96,1 0 64,19 0 96,0 0 32,-20 0-128,21 0-32,19 0 96,-20-20 32,-20 20-96,20 0 32,-19 0 0,19-20 0,0 20 0,1-19 0,19 19 0,-20 0 0,0 0 0,20-20 0,-20 20 0,20 0 64,-19 0-96,19 0 0,-20 0-128,20 0 32,-20 0 128,0-20 128,-19 20-96,-1 0-32,1-20 0,19 20 64,0 0-96,0 0 0,0 0 32,1 0 64,-1 0-32,-20-20-32,1 20-64,-21 0 32,21-20 32,-1 20 0,20 0 0,-20 0 64,21 0-96,-21 0-64,0-20 128,-19 20 32,19 0 0,-19 0-64,-1 0 32,21 0-32,-21 0 0,1 0 0,19 0 0,-19 0 0,19 0 0,1 20 0,-21-20-96,20 0 64,-19 0 96,0 0 32,-1 0-128,1 0 32,-21 0 0,1 0 64,20 20-96,-21-20 0,41 0 32,-21 0 0,1 0 0,-1 20 0,1-20 0,19 0 0,-19 0 0,-1 0 0,1 0 0,-1 0 0,-19 0 0,0 0 64,-1 0-96,21 0 0,-20 0-32,19 0 0,1 0 64,-21 0 64,21 0-32,-1 0-32,1 20 32,-1-20-32,-19 0 0,20 0 64,-21 0-32,21 0-32,-20 0 32,-1 0-32,-19 0 0,20 0 64,-20 0-96,-1 20 0,1-20 32,20 0 0,-20 0-96,20 0 64,-1 0 32,1 0 0,0 0 0,19 20 64,-19-20-32,-1 0-32,1 0 32,20 0-32,-1 0 0,-19 0 0,19 19 0,-19-19 0,20 0 0,-21 20 0,-19-20 0,20 0 0,0 0 64,-21 0 32,21 20-128,0-20-32,-20 0 32,19 0 64,1 0-64,0 0-64,-1 0 64,1 0 0,-20-20 32,20 20 64,-1 0 384,1-20 192,0 20-320,-20 0-96,19 0-160,1 0 32,-20 0-128,19 0-64,1 0 64,-20 0 64,0 20 0,20-20-32,-21 0 32,1 0 32,0 0-96,0 0 0,0 0 96,0 0 32,19 0-128,-19 0 32,0-20 0,0 20 64,20 0-32,-21 0-32,1 0 32,0-19-32,20 19 0,-20 0 0,-1 0 128,1-20 64,0 20 64,20 0 0,-20 0-128,-1 0-32,1 0-96,0 0-32,0 0 32,0 0 64,0 0-32,0 0-32,-1 0 32,1 0-32,-20 0-96,20 0 64,0 0 32,0 0 0,0-20 0,-1 20 0,-19 0 64,20 0 32,0 0-128,0 0-32,-20 0 32,20 0 64,0 0-64,-20 0-64,20 0 64,-1-20 64,-19 20 0,0 0-32,20 0 96,0 0 0,-20 0-128,0 0 32,20 0 64,-20 0 32,0 0-192,20 0 0,-20 0 32,0 0 96,20 0 0,-20 0 64,0 0-64,19 0-32,1 0-64,-20 0 32,0 0 96,0 0 32,20 0-128,-20 0 32,0 0 64,0 0 32,20 0-32,-20 0-64,0 0-128,20 0 0,-20 0 128,20 0 64,-20 0-96,20 0 32,-20 0 0,19 0 0,-19 0 0,20 0 64,0 0-32,-20 0 64,20 0-128,0 0 0,0 0 32,-20 0 0,19 0-96,1 0 64,0 0 96,-20 0 32,20 0-128,-20 0-32,20 0 32,-20 0 0,0 0 96,0 0 32,0 0-192,0 0 0,0 0 96,20 0 128,-1 20-96,-19-20-32,0 0-64,0 0 0,0 0 128,20 0 32,-20 0-32,20 0-896,-20-20-384,20 20-1727,0-20-737,20-20-768</inkml:trace>
  <inkml:trace contextRef="#ctx0" brushRef="#br0" timeOffset="9843.63">15498 16530 4992,'0'0'1824,"-20"0"-960,20 0-320,0 0 640,0 0-128,0 0 32,0 20 96,0-20 32,0 0-640,0 0 160,0 20 32,0-20-129,0 0 33,0 0-192,0 0-32,0 0-352,0 0-32,0 0-128,0 0 0,0 0 64,20 0 0,0 0 0,0 0 0,0 0 0,0 0 0,-1 0 0,1 0 0,0 0-96,20 0 64,-20 20 32,19-20 64,1 0-32,20 19-32,-21-19 32,21 20 32,-1-20-32,21 0-32,-21 0-64,21 0 32,-21 0-32,1 0-64,19 0 0,0 0 96,1 0 64,-1 0 64,20 0-128,1 0 32,-21-20 0,20 20 0,-19-19-96,19 19 64,-20 0 32,20-20 0,1 20-96,19 0 64,-20 0 96,20 0 32,-20 20-128,0-20 32,20 0 0,1 0 0,-1 0 0,19 0 0,-18 0 0,-1 0 0,0 19 0,20-19 0,-1 0 64,21 20 32,-20-20-128,0 0-32,-20 0 32,20 20 0,20-20 96,0 0 96,-1 0-224,-39 0 0,40 20-64,-20-20-32,20 0 192,-1 0 96,-19 0-96,0 20-32,0-20 0,0 0 0,0 0 0,0 20 0,0-20 0,0 0 0,-20 0-96,20 0 64,-20 0 96,20 20 96,0-20-128,-20 0-96,0 0 32,-20 0 0,20 0-64,0 0 64,0 0 96,0 0 96,0 0-128,0-20-96,-19 20 96,-1 0 96,0 0-32,0 0-64,0 0 0,20 0 32,-19 0-96,39 0 0,-20 0 32,-20 0 64,-20 0-32,20 0-32,1 0 32,-1 0 32,20 0-96,0 20 0,-20-20 32,0 0 0,-19 20-96,-1-20 64,1 0 32,-1 0 64,20 19-32,0-19-32,1 0 32,-1 20-32,0-20-96,0 20 64,-19-20 32,-1 20 0,20-20 0,0 20 64,1-20-96,19 0 0,-20 0 32,0 20 64,-19-20-96,19 0 0,0 20 32,0-20 64,0 19-32,20-19-32,1 0-64,-1 0 32,-20 20 32,0-20 64,0 0-96,0 0 0,21 20 32,-21-20 64,0 20-32,0-20-32,0 20 32,1-20-32,-21 20 0,0-20 64,1 0-32,-1 20-32,20-20 32,-19 0-32,19 0 0,0 0 64,-19-20-96,-1 20 0,0 0 32,-19 0 0,19-20 64,-19 20 32,19 0-128,0 0-32,1 0 32,-1 0 64,1 0 0,-1 0-32,-19 0-64,19 0 32,-20 0 32,-19 0 64,20 0-96,-21 0 0,21 0 32,19 0 64,-19 0-96,-1 0 0,1 0 32,-1 0 0,21 0 0,-21-20 64,1 20-32,-1 0 64,1 0-128,-20 0-64,-1 0 128,1 0 96,19-20-96,-19 20-32,0 0 64,0 0 32,-1-20-128,1 20 32,-20 0 0,0 0 64,-1 0-32,1 0 64,0 0-64,-20-20 64,0 20 0,20 0 96,-20 0-1568,0 0-735</inkml:trace>
  <inkml:trace contextRef="#ctx0" brushRef="#br0" timeOffset="10429.51">32266 16510 8704,'0'0'3328,"0"0"-1792,20 0-1216,-20 0 736,0 0-512,0 0-128,20 0-192,0 20-64,19 0-96,1-20-64,0 20 95,-1 0 1,21-1 32,-20 1 64,19 0 96,-19-20 0,0 20 0,-21 0-32,21-20 64,0 0-32,-20 0 0,0 20-96,-20-20 384,0 19 96,-20 1-128,0 0 0,-20 20-192,0 19 32,-19-19-96,-1 20 64,-19-21-64,0 21 64,19-1-64,-19 1 64,-1-1-128,21 1-64,19-20-64,-19-1-96,39 1-896,0-20-448,0 0-1984,40-40-895,-20 0-961</inkml:trace>
  <inkml:trace contextRef="#ctx0" brushRef="#br0" timeOffset="17537.14">14903 6013 5760,'0'0'2176,"0"0"-1152,0 20-1184,0-20 1856,0 20-576,0 0-352,0-20-256,0 20-320,0 0 0,0-1 32,0 1-32,0 20-32,0-20-96,0 39 32,0-19 0,0 20 32,0-21-160,0 21 32,0 19 0,0-19 64,0-1-32,0 21-32,-19-1 32,19 0 32,0 1-32,0-1-32,0 0 32,0 1-32,0 19-96,0-39 64,0-1 96,0 21 32,0-1-128,0 20 32,0 20 0,0 0 0,0 20 0,0-40 64,0-19-96,0 39 0,0 40 32,0-20 0,0-20 0,0-20 0,0-20 0,0 20 0,0 1 64,0-1 32,0-20-128,-20 20 32,20-19 0,0 19 0,0 0 0,0 1 0,0-1 0,0 0 0,0-39 0,0 39 64,0-20-96,0 0 0,0 1 32,0-1 0,0 1 0,-20-1 0,20 0 0,0 1 0,0 19-96,-20-20 64,20 21 96,0-1 96,0-20-128,0 1-96,0-1 32,0 40 0,0-40 32,-20 21 64,20-21-96,0 20 0,-20-19 96,20-1 32,0 0-128,0 40 32,0-39-64,0 19 0,0-20 64,0 1 0,0-1 64,0 20 32,0-39-128,0 19 32,0-19-64,0 19 0,0-19 64,0-1 64,0 1-32,0-1 64,0 21-64,0-21-32,0 1 32,0-1-32,0 1-96,0-1 64,0-19 32,0 20 0,0-1 0,0 1 64,0-21-32,0 21-32,0-20 32,0-1-32,0 21 0,0-20 0,0 19 0,0-19 0,0-1 0,0 21 64,0-20-96,0-1 0,0 1-32,0 20-64,0-21 160,0 1 32,0 0-96,0-1 32,0 1 0,0 0 64,0-1-32,0 1 64,0-20-128,0 39-64,0-39 128,0 20 32,0-20-96,0 20-32,0-1 32,0 1 64,0-20 0,0 19-32,0 1 32,0-20 32,0 20-96,0-20-64,0-1 64,0 1 64,0 0 0,0 20-32,0-20-64,0-1 32,0 21 32,0-20 64,0 0-32,0 20 64,0-21-128,0 1 0,0 0 32,0 0 0,0 0 0,0 0 64,0-1-32,0 1-32,0 0 32,0 0-32,0 59 0,0-79 0,0 20 0,0 0 0,0-20-96,0 20 64,0 0 320,0 0 96,0-20-160,0 19-128,0-19 0,0 20 0,0-20-32,0 20 32,0-20-64,0 20-32,0 0 32,0 0 32,0-20-96,0 19 0,0 1-32,0 0 0,0 0 128,0-20 96,0 20-65,0-20 1,0 0-383,0 20-129,0-20-3744,-20-20-1984,0-60 2848</inkml:trace>
  <inkml:trace contextRef="#ctx0" brushRef="#br2" timeOffset="28097.94">15320 15975 3712,'0'-40'1408,"-20"40"-768,20 60-256,20-40 512,-20-20 320,0 19 224,-20-38 0,20 19 0,0 0-320,-20 19-128,20-19-128,0 20-64,-19-20-257,19 0 1,-20 20-256,20-20-32,-20 0-192,0 0-64,20 0 288,-20 0 160,0 0-128,-19-20-96,19 20-64,0 0 32,0 0-32,-20 0 64,21 20-192,-1-20-96,0 0 32,0 20 0,0 0 32,0-20 0,1 20 0,-1 0 64,0-1-32,0 1-32,0-20 32,0 40-32,1-20-96,19 0 64,-20 0 32,20 19 64,-20 1-192,20 0 32,-20-1 32,20 1 96,0 0 0,0-1-32,-20-19 32,20 20-32,0-20-96,0 20 64,0-1 32,20-19 0,-20 20 0,0 0 0,20-1 0,0-19 64,-20 20-32,20-20-32,-20 0-64,19-1 32,-19 1 32,20 0 0,0 0-96,0-20 64,0 20-32,19-20 0,-19 20 64,0-20 0,20 0 0,-20 0 0,-1-20 0,21 20 0,0-20 0,0 0 0,-21 0 0,21 0 0,0 20 0,-1-19 64,1-1-32,-20-20-32,20 20 32,-20-20-32,-1 1 64,1 19 96,0-20 64,0 0 32,-20 1-64,20-1 32,-20 0 0,0 1 32,-20-1-64,20 0-32,-20 1-96,0-1 32,0 20-64,-19-20 64,19 1-64,0 19 64,0-20 0,-20 20 32,1 0-160,19 0 32,0 1-704,-20-1-320,21 0-4703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4T04:49:59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1574 536 13056,'-22'-25'4549,"15"16"-4261,0 1-1,-1-1 0,0 1 0,0 1 1,-1-1-1,0 2 0,0-1 0,-7-2-287,-3 0-8,-1 2-1,0 0 1,0 1-1,-1 1 0,-8 0 9,-20-2 70,-39 0-70,54 6-20,0 1 1,0 2-1,1 1 0,-28 7 20,36-4-136,1 0 0,0 2 0,1 0-1,0 2 1,1 0 0,-20 13 136,32-16-106,-1 0 1,1 0-1,1 1 0,0 1 0,0 0 1,0 0-1,1 1 0,0 0 0,1 0 0,-3 7 106,2-2-98,1 1 0,0-1 0,1 1 0,1 0 0,1 1 0,0-1 0,0 7 98,0 9-116,2-1 0,1 1 0,2 20 116,5 18-41,3 2 41,-1-14 22,-3 0 0,-2 0 0,-3 0 0,-3 23-22,0-53 91,-2-1-1,0-1 0,-2 1 0,-7 17-90,7-26 175,0 0 0,-2 0 0,-1-1 0,0 0-1,-1 0 1,-11 12-175,11-14 226,-1-1-1,-1 0 0,0-1 0,-1-1 0,-1 0 1,1-1-1,-2-1 0,1 0 0,-3 0-225,0-2-43,-1-1 0,0 0 0,0-2 0,0 0 0,-1-1 0,1-1 0,-1-1 0,0-1 0,0 0 0,-8-2 43,5-1-1597,-1-1 0,1-1-1,0-1 1,0-1 0,-9-5 1597,22 8-1790,1-1 0,0 0 0,-6-4 1790,-24-21-4080</inkml:trace>
  <inkml:trace contextRef="#ctx0" brushRef="#br0" timeOffset="336.14">2133 190 10880,'-5'91'4128,"2"-14"-3200,-7 27-289,2-49-255,-5 30-352,-9 15 64,-4 11-128,-4 1 0,-9 8 32,-4-1 64,-5-7 32,0-8-192,0-16 0,5-14-831,4-17-257,4-18-960,5-28-384,4-25-928</inkml:trace>
  <inkml:trace contextRef="#ctx0" brushRef="#br0" timeOffset="758.73">1409 1052 12800,'6'-4'1103,"0"1"0,0 0 1,1 0-1,-1 0 1,6-1-1104,2 1 392,1 0 0,-1 1 0,5 0-392,49-1 554,45 4-554,-34 0-117,154-2-424,258 3-1937,-460-1 2357,23 0-675,51 8 796,-102-8 35,0-1-1,0 1 0,0-1 1,0 1-1,-1 0 1,1 1-1,0-1 1,0 0-1,1 2-34,-4-3 10,1 0-1,-1 1 1,0-1-1,1 0 1,-1 0-1,0 1 1,0-1 0,1 0-1,-1 1 1,0-1-1,0 0 1,1 1-1,-1-1 1,0 1 0,0-1-1,0 0 1,0 1-1,0-1 1,0 0-1,0 1 1,0-1-1,0 1 1,0-1 0,0 0-1,0 1-9,0 0 10,0 0 0,-1-1 0,1 1 0,-1 0 0,1 0 0,-1-1 0,1 1 0,-1 0 0,0-1 0,1 1 0,-1-1 0,0 1 0,1 0 0,-1-1 0,0 0 0,0 1-10,-16 9 31,0-1 0,-3 0-31,-34 18-72,36-16 82,1 1-1,0 1 1,0 1 0,2 0-1,-1 1 1,2 1 0,0 0 0,1 1-1,1 0 1,0 1 0,1 1 0,1-1-1,1 2 1,1-1 0,0 1-1,2 1 1,0 0-10,4-14 23,1 1 1,0-1-1,0 0 0,1 0 0,-1 0 0,2 0 1,-1 0-1,1 1 0,0-1 0,2 6-23,-2-9 33,0-1-1,1 0 0,-1 1 1,1-1-1,-1 0 0,1 0 1,0 0-1,1 0 1,-1-1-1,0 1 0,1 0 1,-1-1-1,1 0 0,0 0 1,0 0-1,0 0 0,0 0 1,0 0-1,0-1 0,1 1 1,-1-1-1,3 1-32,2 0 45,1-1-1,-1 0 1,0 0 0,1-1-1,-1 0 1,1 0-1,-1-1 1,1 0-1,-1-1 1,0 0 0,0 0-1,1-1 1,5-2-45,9-5-101,1-1 0,-2-2 0,21-13 101,20-17-518,-29 18-118,1 2 0,1 1 0,31-12 636,-63 32-5,0 1 0,0-1 1,0 1-1,0 0 0,1 0 1,-1 0-1,0 0 0,1 1 0,-1 0 1,1 0-1,-1 0 0,0 0 1,3 1 4,-5 0 33,1 0 0,0 0 0,0 0 1,-1 1-1,1-1 0,0 1 0,-1-1 1,0 1-1,1 0 0,-1 0 0,0 0 1,0 0-1,0 1 0,0-1 0,0 0 1,-1 1-1,1-1 0,-1 1 1,1 1-34,5 11 172,-1 0 1,0 0 0,-2 1-1,0-1 1,0 1 0,-1 3-173,3 34 363,-2 10-363,-3-49-8,5 149-1810,-2-129-699,4-16-1515</inkml:trace>
  <inkml:trace contextRef="#ctx0" brushRef="#br0" timeOffset="1044.31">3984 1 14336,'0'50'5343,"-5"4"-4127,-3 53-448,4-49-416,-9 24-416,-10 36-64,-2 22 96,-10 5 0,4 6 32,1 3-96,-4-15 0,-1-13-224,0-10-64,1-23-832,-1-16-416,-1-23-2239,-2-24-1025,-13-33 1056</inkml:trace>
  <inkml:trace contextRef="#ctx0" brushRef="#br0" timeOffset="1342.29">3446 829 13824,'35'-16'5183,"-1"8"-4031,24-3-320,-30 16-448,12-2-1088,4 5-256,4 8-992,-2-2-447,7 5-833,-5 5-320,3-1 288,-3-1 160</inkml:trace>
  <inkml:trace contextRef="#ctx0" brushRef="#br0" timeOffset="1542.51">4279 1194 9088,'59'79'5525,"-55"-74"-5281,0-1 0,0 0 0,0 0-1,0 0 1,1-1 0,0 1 0,-1-1 0,1 0 0,0-1 0,1 1 0,1 0-244,7 2 268,0-1 0,0 0 1,11 1-269,-7-2 103,1-2 0,-1 0 0,1-1 0,0 0 0,0-2 0,-1 0 0,1-1 0,-1-1 0,0-1 1,6-2-104,9-5 201,-1-1 0,-1-2 0,0 0 1,-1-3-1,4-3-201,-22 13 180,-1 0-1,0-1 1,0-1 0,-1 1 0,0-2-1,-1 1 1,0-1 0,7-12-180,-12 18 83,-1-1 0,-1 1 0,1-1 0,-1 1 0,1-1 1,-2 0-1,1 0 0,-1 1 0,0-1 0,0 0 0,0-1 1,-1 1-1,0 0 0,0 0 0,-1 0 0,1 0 0,-1 0 0,-1 0 1,1 0-1,-1 1 0,-2-7-83,2 8 45,0 0 1,-1 0-1,1 0 1,-1 0-1,0 0 1,1 1-1,-2-1 0,1 1 1,0 0-1,-1 0 1,1 0-1,-1 0 0,0 0 1,0 1-1,0 0 1,0 0-1,-1 0 1,1 0-1,0 1 0,-1 0 1,1 0-1,-1 0 1,0 0-1,1 1 1,-1-1-1,1 1 0,-1 0 1,0 1-1,-3 0-45,-8 1-31,1 1 1,0 1-1,0 0 0,0 1 0,1 0 1,0 1-1,0 1 0,0 0 0,-3 4 31,-6 3-182,2 2-1,-1 1 1,2 0-1,0 2 1,1 0 182,0 3-44,2 1 0,0 1 0,1 0 0,2 1 0,0 0 1,2 1-1,1 0 0,1 1 0,1 1 0,1 0 0,2 0 0,1 0 0,0 4 44,4-16-203,0 1 0,0 0 0,2-1-1,0 1 1,1 0 0,0-1 0,2 0-1,0 0 1,3 9 203,-3-14-375,1 0 0,0 0 0,1-1 0,0 1 0,0-1 0,1-1 0,1 1 0,0-1 0,0 0 0,0-1 0,1 0 0,1 0 1,3 2 374,9 3-2376,1 0 0,8 2 2376</inkml:trace>
  <inkml:trace contextRef="#ctx0" brushRef="#br0" timeOffset="1815.25">5951 963 15616,'-14'5'1391,"1"0"18,-1 0 1,0-2-1,0 0 1,-7 1-1410,1-1 333,0 0 0,1 2 0,-5 2-333,17-5-254,0 0 1,0 1 0,0 0 0,1 1-1,0-1 1,-1 1 0,1 1 0,1-1-1,-1 1 1,1 0 0,-3 2 253,3 0-259,0 0 0,1 1 0,0-1 0,0 1-1,1 0 1,0 0 0,0 0 0,0 0 0,1 0 0,1 1 0,-1 3 259,-1 20-370,1-1 0,1 15 370,1-41-37,1 38 137,-3 87 1251,0-100-623,-1-1-1,-1 0 1,-5 13-728,5-28 294,0 0 0,0-1 0,-2 1 0,0-1 1,0-1-1,-1 1 0,-7 8-294,8-13 98,-1 1 0,-1-1 0,1-1 0,-1 1 0,-1-1 0,1 0-1,-1-1 1,0 0 0,-1-1 0,-9 5-98,-4-1-272,1-1-1,-1-1 1,-1-1-1,1-1 0,-7 0 273,-14 1-2859,0-3-1,-20-1 2860,-15-5-5205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4T04:49:5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1770 0 9216,'-13'14'906,"1"1"1,0 0 0,2 1-1,-1 0 1,-6 17-907,-18 35-416,1-1-866,-2-2-1,-21 25 1283,-173 211-239,61-84 1470,108-135-523,-336 454 1650,378-511-2426,-18 27-1264,-3-1 0,-2-2 0,-3-1 1332,13-19-3242</inkml:trace>
  <inkml:trace contextRef="#ctx0" brushRef="#br0" timeOffset="381.03">7 1499 11136,'-2'9'610,"1"-5"-330,0 1-1,0-1 1,1 1 0,-1-1 0,1 1 0,0-1 0,0 1 0,1-1-1,-1 1 1,1-1 0,0 0 0,0 1 0,0-1 0,1 0 0,0 1 0,0 0-280,22 52 559,-13-29-1233,1 0 1,1 0-1,10 13 674,-7-20-59,0 0-1,1-1 0,2-1 0,0 0 1,0-1-1,2-1 0,0-2 1,1 0-1,1-1 0,0-1 0,0-1 1,12 4 59,-5-5 444,-1-1 0,2-2-1,-1-1 1,1-1 0,0-1 0,0-2 0,0-1 0,0-2 0,1-1 0,14-3-444,13-4 343,-1-3 1,0-3 0,-1-2-1,14-8-343,75-33-1492,-3-6-4801,-91 40 677,-12 7 1590</inkml:trace>
  <inkml:trace contextRef="#ctx0" brushRef="#br0" timeOffset="2835.04">2997 60 9728,'0'7'1173,"0"33"2725,-1-17-3681,-1-1 0,0 1 0,-3 3-217,-19 80-76,-7 3 76,9-30-62,-305 986 128,268-881-74,-270 771 1,91-277 269,22 6 854,42-43 75,-56 190-628,135-538-441,9-29-68,-1 6-443,-17 13 389,81-232-619</inkml:trace>
  <inkml:trace contextRef="#ctx0" brushRef="#br0" timeOffset="3214.69">309 5664 14848,'-54'126'4815,"45"-104"-3816,0 0-1,-1 9-998,8-23 103,1 0 0,0 0 0,0 1 0,0-1 0,1 3-103,1 0-4,0 1 0,0-1 0,1 0 0,0 0 0,1 0 0,3 9 4,4 11-141,23 81-463,5-1-1,35 68 605,11-4-1207,28 33 1207,-71-137-161,3-1 0,2-3 0,16 14 161,-40-55 125,2-2 0,1 0 1,0-1-1,4 0-125,-11-10 221,1 0 0,0-2 0,0 0 0,1-1 0,1-1 0,13 3-221,-15-7 239,0 0-1,0-2 1,0 0 0,1-2 0,-1 0-1,1-1 1,-1 0 0,0-2 0,1-1-1,-1 0 1,0-1 0,6-3-239,25-9 579,-2-2 0,0-2 1,43-26-580,-8 0 343,-2-4 0,-2-3 0,-2-4-343,24-25-4736,83-89 4736,-141 125-3707,-14 10-1844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4T04:50:19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39 4736,'-27'-14'1760,"14"9"-1376,5-1 384,8 1 160,0 2-64,0 3 128,0-5-416,0 5-160,0 0-256,0 0 160,8 8 160,5 0-32,-3 3 64,2 5-96,1 3 64</inkml:trace>
  <inkml:trace contextRef="#ctx0" brushRef="#br0" timeOffset="975.23">147 217 16767,'7'7'32,"0"-1"0,0 2 0,-1-1-1,-1 0 1,1 2-32,18 22 396,48 65 253,-1-1-461,130 178 503,-79-102-358,126 187 635,-191-274-922,236 301 389,-80-111 47,195 319-349,-172-244 68,126 204 340,-109-74-515,-117-211-26,52 112 6,23 44 74,-169-345-126,47 86 76,102 188 375,-175-318-391,-1 0 1,-3 1-1,0 0 0,-2 1 1,-2 0-1,-2 2-14,9 78-53,-3 33 53,-11-136-22,9 364-51,-18-1 52,6-317 24,-41 868 123,4-145 38,31 0-81,47-43-75,25-3 11,10 126 13,-51-292 59,2-2 1530,-2-333-872,-11-128-538,-8-82-223,-3-16-165,1 1 0,-1-1 0,-1 1 1,0-1-1,0 2 177,-3-4-1064,-2-11-118,-6-23-1676,-19-67-2080,-25-76-390</inkml:trace>
  <inkml:trace contextRef="#ctx0" brushRef="#br0" timeOffset="2154.82">3532 510 8320,'-49'14'2672,"46"-13"-2558,0-1 0,0 1 1,0 0-1,0 0 0,0 1 1,0-1-1,0 1 0,0-1 1,0 1-1,1 0 0,-1 0 1,1 0-115,-4 3 174,-7 5 87,1 2 0,0-1 0,1 1 0,1 1 0,0 0-1,0 0 1,1 1 0,-5 12-261,-7 17 300,2 1-1,-1 12-299,8-24 152,-13 36 155,3 2 0,3 1 0,3 0 0,3 1 0,-2 62-307,13-89 127,2 1 0,1-1 0,3 0 0,2 0-1,1 0 1,3-1 0,2 0 0,1 0 0,19 40-127,-15-48 146,1 0 0,2-2 0,2 0 0,1-1 0,1-1 0,3-1-146,-10-12 77,0 0 0,2-2 0,0 0 0,1-1-1,1-2 1,0 0 0,1 0 0,1-2 0,22 8-77,-31-15 32,0 0 1,1-1 0,-1-1-1,1-1 1,-1 0 0,1 0-1,0-2 1,0 0 0,0-1-1,0 0 1,-1-1 0,1 0-1,-1-2 1,1 0 0,-1 0-1,3-2-32,51-26 80,-59 27-36,0 1-1,0-1 1,-1-1-1,0 0 1,5-4-44,-9 5 31,0 1 0,0-1 0,0 0 0,0 0 0,-1 0-1,0 0 1,0-1 0,0 1 0,0-3-31,1-3 46,0-1 0,-1 1-1,-1-1 1,0 1 0,0-1-1,-1 0 1,0 0 0,-1 1-1,-1-4-45,-1-4 72,0 0 0,-2 1 0,0-1-1,-1 1 1,-5-10-72,-10-20 288,-2 1-1,-3 1 0,-22-32-287,3 14 304,28 43-247,1 0 1,2-2-1,0 1 1,-2-8-58,14 28-12,0 0 0,0 0 0,0 0 0,1 0 0,-1 0 1,1 0-1,0-1 0,-1 1 0,1 0 0,0 0 0,0 0 0,0 0 1,0-1-1,1 1 0,-1 0 0,1 0 0,-1 0 0,1 0 1,0-1 11,1 0-23,0 0 0,0 0 1,1 0-1,-1 1 0,1-1 0,-1 1 1,1-1-1,0 1 0,0 0 1,0 0-1,3-1 23,99-53-218,-62 35 237,0-3 1,-1-1-1,4-7-19,-2-3 54,-1-1 0,-2-3 1,-2-2-1,-2-1 0,-1-1 0,28-48-54,-54 76 67,-1 0 0,-1-1 1,0 0-1,-2 0 0,1-1 0,-2 0 0,0 0 0,-1-4-67,-2 9 68,0 0 0,-2 0 0,1 0 1,-2 0-1,1 0 0,-2 0 0,0 0 0,0 0 0,-1 1 1,0-1-1,-1 1 0,-2-5-68,-1 2 38,0 1 0,-1 0-1,0 0 1,-1 1 0,-1 0 0,0 1-1,0 0 1,-1 0 0,0 1 0,-1 0 0,0 1-1,-1 1 1,0 0 0,-13-6-38,-1 1-14,-2 1 1,1 2-1,-2 0 1,1 2-1,-1 2 1,-30-4 13,15 7-165,0 1-1,0 2 1,-1 2 0,1 2-1,0 2 1,1 2 0,0 2-1,-10 5 166,51-14-42,-60 19-1059,56-17 802,0 0 0,0 0 0,1 1 0,-1 0-1,1 0 1,0 0 0,-2 3 299,7-6-164,-1 0-1,1 0 1,0 1 0,-1-1-1,1 1 1,0-1 0,0 1-1,0 0 1,0-1 0,0 1-1,1 0 1,-1 0 0,0 0-1,1 0 1,-1-1 0,1 1-1,0 0 1,0 2 164,0-2-242,0 0 0,1 1 0,-1-1 0,1 0 1,0 0-1,-1 1 0,1-1 0,0 0 0,0 0 0,1 0 0,-1 0 0,0 0 0,1 0 0,-1-1 1,2 2 241,7 7-2181,0-2 0,12 9 2181,-21-16-102</inkml:trace>
  <inkml:trace contextRef="#ctx0" brushRef="#br0" timeOffset="2715.89">4781 1905 9728,'14'3'1271,"0"0"1,0-2 0,0 1-1,0-2 1,12-1-1272,-7 0 179,0-1-1,-1-2 0,1 0 1,0 0-1,-1-2 1,12-5-179,-13 4 30,0-1 0,-1-1 1,10-7-31,-18 11 6,0-1 0,-1 0 0,0-1 0,0 0 0,-1 0 0,1 0 0,-1-1-1,-1 0-5,2-2 39,-2 0 0,1 0-1,-1-1 1,-1 1-1,1-1 1,-2 0 0,0-1-1,0 1 1,-1-1 0,0 1-1,-1-1 1,-1 0-1,0 1 1,0-1 0,-1 0-39,0 3 9,-1 0 0,0 0 0,0 1 0,-1-1 0,0 0 0,-1 1 0,0 0 0,0 0 0,0 0 1,-1 0-1,-1 1 0,1-1 0,-1 2 0,0-1 0,-1 0 0,1 1 0,-1 0 0,-1 1 0,-4-3-9,1 1 54,1 2 0,-2-1-1,1 1 1,0 1-1,-1 0 1,0 1-1,0 0 1,0 1 0,0 0-1,0 1 1,0 0-1,-1 1 1,1 0-1,0 1 1,-11 2-54,4 1 128,0 1 0,0 0 1,1 1-1,0 1 0,0 1 0,1 0 0,0 1 1,1 1-1,-11 9-128,3-2 116,1 2 1,1 1 0,1 0 0,1 2-1,1 0 1,1 1 0,0 1 0,2 1-1,0 3-116,5-8 49,1 1 0,2 0 0,0 0 0,1 1 0,1-1 0,1 2 0,1-1 0,0 1-1,2-1 1,1 1 0,1 0 0,1 0-49,0-6 36,2 1 1,0-1-1,1 1 1,0-1-1,2 0 1,0 0-1,0-1 1,2 0-1,0 0 1,7 8-37,-2-4 54,1-1 1,2 0-1,0-1 0,0-1 1,2-1-1,0 0 0,12 7-54,0-3-45,1-1 0,1-1 0,0-2 0,2-1-1,-1-2 1,2-1 0,-1-2 0,1-1 0,1-2-1,17 1 46,-25-5-523,0-2-1,0-1 0,0-1 1,3-1 523,-12-1-809,1 0 0,-2-1 0,1-1-1,0 0 1,-1-2 0,6-3 809,2-4-2380,-1 0-1,3-4 2381,-28 18-17</inkml:trace>
  <inkml:trace contextRef="#ctx0" brushRef="#br0" timeOffset="3165.36">5561 448 12288,'-12'9'1973,"6"-2"1465,11 5-2487,-1-4-969,-1-1 0,0 1 0,-1 0 0,0 0 0,0 0 0,0 0 0,-1 0 0,-1 1 1,1 2 17,1 11 6,8 133 29,-7 96-35,-3-88-56,30 637 1533,-9-639-730,-20-153-717,0 1 20,1 1 1,0-1-1,3 8-50,-4-16 2,-1 0 0,0 0-1,1 0 1,-1 0 0,1 0 0,-1 0-1,1-1 1,-1 1 0,1 0-1,0 0 1,-1 0 0,1-1-1,0 1 1,0 0 0,-1-1-1,1 1 1,0-1 0,0 1-1,0-1 1,0 1 0,0-1 0,0 0-1,0 1 1,0-1 0,0 0-1,0 0 1,0 1-2,1-2-9,0 1 1,0 0-1,0-1 0,0 1 1,0-1-1,0 0 0,0 0 0,0 1 1,0-1-1,0 0 0,-1-1 1,2 0 8,19-14-194,-1-1 0,9-12 194,26-20-220,-37 33 201,0 2-1,1 0 1,1 2 0,0 0 0,1 1 0,0 1 19,-15 7 2,1 1 1,1-1 0,-1 1 0,0 0 0,0 1 0,1 0-1,-1 0 1,1 1 0,-1 0 0,1 1 0,-1 0 0,1 0-1,-1 0 1,0 1 0,0 1 0,0-1 0,0 1 0,6 4-3,-4-2 56,0 1 0,-1 1 1,0 0-1,0 0 0,-1 0 1,0 1-1,0 1 0,0-1 0,0 4-56,14 19 337,-2 1 0,2 5-337,5 10 254,-16-29-272,13 21-956,16 35 974,-39-71-69,7 12-2604,-7-14 2494,-1-1 0,0 0 0,0 1 0,0-1 0,1 0 0,-1 1 0,0-1 1,0 0-1,1 0 0,-1 1 0,0-1 0,1 0 0,-1 0 0,0 1 0,1-1 0,-1 0 0,0 0 0,1 0 0,-1 0 0,1 0 1,-1 0-1,0 1 0,1-1 0,-1 0 0,0 0 0,1 0 0,-1 0 0,1 0 0,-1-1 0,0 1 0,1 0 0,-1 0 0,1 0 1,-1 0-1,0 0 0,1 0 179,7-10-4208</inkml:trace>
  <inkml:trace contextRef="#ctx0" brushRef="#br0" timeOffset="3579.21">6931 1555 14208,'-21'-3'2874,"6"0"-825,0 2 0,-10-1-2049,19 3 57,1-1 0,0 0 1,-1 1-1,1 0 0,0 1 0,-1-1 1,1 1-1,0 0 0,-3 1-57,-6 5-22,-1 1 0,2 1-1,-1 0 1,1 1 0,1 0-1,0 1 1,0 0 0,2 1-1,-1 1 1,2-1-1,0 1 1,0 1 0,1 0-1,0 2 23,1-1-31,0 0-1,1 0 0,1 1 0,1 0 1,0 0-1,1 0 0,1 0 1,1 0-1,0 1 0,1-1 0,1 1 1,0-1-1,4 12 32,-3-20-9,0-1 0,0 0 0,1 0 0,1 0 0,-1 0 0,1 0 9,-2-6 4,-1 1 0,1-1 0,-1 0 0,1 1 0,0-1 0,0 0 0,0 0 0,0 0 0,0-1 0,0 1 0,1 0 0,-1-1 0,1 1 0,-1-1-1,1 0 1,-1 0 0,1 0 0,0 0 0,2 0-4,0-1-18,0 0 0,1 0-1,-1 0 1,0-1 0,0 0-1,0 0 1,0 0 0,0 0-1,0-1 1,0 0 0,0 0-1,0 0 1,-1-1 0,1 0-1,-1 0 1,0 0 0,3-2 18,5-5-171,-1 0-1,0-1 1,0-1 0,-1 0-1,3-5 172,5-10-587,-2-1-1,-1 0 1,3-10 587,20-38-936,-37 74 931,1-1 1,0 0-1,-1 0 1,1 1-1,0-1 1,1 1 0,-1-1-1,0 1 1,3-2 4,-5 4 9,1 0 0,-1-1 0,1 1 0,-1 0 0,1 0 1,-1 0-1,1-1 0,0 1 0,-1 0 0,1 0 0,-1 0 1,1 0-1,-1 0 0,1 0 0,0 0 0,-1 0 0,1 0 0,-1 0 1,1 1-1,0-1-9,0 1 19,0-1 0,0 1 0,0 0 0,0 0 0,0-1-1,0 1 1,0 0 0,0 0 0,0 0 0,0 0 0,-1 0 0,1 0 0,0 1-19,4 8 142,-1 0 0,0 0-1,-1 1 1,3 9-142,-1 0 132,15 48 216,4 17-691,14 28 343,-21-69-846,8 22-2697,-4-26-2777,-10-27 1819</inkml:trace>
  <inkml:trace contextRef="#ctx0" brushRef="#br0" timeOffset="3924.72">7350 1292 13824,'0'1'294,"-1"0"1,1 0 0,-1 0-1,1 0 1,0 1 0,0-1 0,-1 0-1,1 0 1,0 0 0,0 1-1,0-1 1,0 0 0,0 0-1,1 0 1,-1 0 0,0 1 0,0-1-1,1 0 1,-1 0 0,1 0-1,0 1-294,14 25 370,-9-16 101,19 42-127,12 42-344,-18-44-46,11 26 15,54 129-292,-62-157 366,3-2 1,2-1-1,4 3-43,-28-43 91,1-1-1,0 0 0,0 0 0,1-1 0,-1 1 0,5 2-90,-8-6 36,1 0 0,0 1 0,0-1 0,0-1-1,-1 1 1,1 0 0,0 0 0,0-1-1,0 1 1,0-1 0,0 0 0,0 1-1,0-1 1,0 0 0,0 0 0,1 0 0,-1 0-1,0-1 1,0 1 0,0-1 0,0 1-1,0-1-35,5-2 33,-1 0-1,1-1 1,-1 0-1,0 0 1,0 0-1,0-1 1,-1 0-1,1 0 1,-1 0-1,0-1 1,-1 0-1,4-4-32,4-9-71,0 0 0,-1-1-1,5-14 72,0-6-420,-1 0-1,-3-1 1,-1-1-1,0-9 421,21-173-3307,-24 162 2259,6-37-1170,-1 12-1782</inkml:trace>
  <inkml:trace contextRef="#ctx0" brushRef="#br0" timeOffset="4218.38">8326 1982 11520,'-13'0'4288,"13"-8"-3329,-8-8-255,3 2-384,5-18-1376,-5-21-415,2-37-3137,3-32-1312</inkml:trace>
  <inkml:trace contextRef="#ctx0" brushRef="#br0" timeOffset="4219.38">8249 714 9472,'8'27'3584,"5"-3"-2784,-1 22-1408,-2-23-800,3 18-2304,8 14-832</inkml:trace>
  <inkml:trace contextRef="#ctx0" brushRef="#br0" timeOffset="4552.15">8998 1330 10880,'-9'6'1712,"-1"0"0,1 0 0,-8 7-1712,-24 15 1093,-1-1-1072,0 1 1,2 3 0,1 0-1,1 3 1,-30 36-22,46-45 38,1 0 0,1 2-1,2 0 1,1 1 0,1 1 0,1 0-1,1 2 1,2-1 0,-4 20-38,10-28 154,1 1 0,1 0 0,1 0 0,2-1 0,0 11-154,1-25 63,0 1 1,1 0-1,0 0 1,0-1-1,1 1 1,0-1-1,1 1 1,0-1-1,0 0 1,1 0-1,0 0 1,0-1-1,1 1 1,-1-1-1,5 3-63,-6-6 33,0-1-1,1 1 1,0-1-1,0 0 1,0 0-1,0-1 0,0 1 1,1-1-1,-1 0 1,1 0-1,-1-1 1,1 1-1,0-1 0,0 0 1,0 0-1,0-1 1,-1 1-1,1-1 1,0 0-1,0 0 0,0-1 1,4 0-33,4-2 63,1-1-1,-1 0 1,0-1-1,0 0 1,0-1 0,-1-1-1,3-1-62,-6 2 25,-1 1-1,1-2 1,-1 1-1,0-1 1,0 0-1,0-1 0,-1 0 1,-1 0-1,1-1 1,-1 1-1,-1-1 1,5-10-25,7-13-78,-2 0 0,-2-1 0,-1-1 0,-1 0 0,-2 0 0,3-25 78,-4 7-822,-2 0 1,-3-1-1,-2 1 0,-3-14 822,0 38-1811,-1 0-1,-2 1 1,-6-23 1811,-5 5-3856</inkml:trace>
  <inkml:trace contextRef="#ctx0" brushRef="#br0" timeOffset="4914.49">9019 2287 14464,'31'14'5343,"-1"-33"-4127,26-42 192,-21 22-192,17-23-736,13-18-96,9-24-320,8-20-64,9 4 0,5 10 64,-1 12 96,-4 7 128,0 17 64,-9 8-320,-9 12-96,-2 9-1792,-7-1-768,-8-1-3839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3:49:5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4921 3712,'11'20'5306,"-11"-19"-4575,0-1-171,5-10-191,0 0 0,-1-1 0,0 1 0,-1-1-1,0 0 1,0 0 0,-2 0 0,1 0 0,-1 0 0,-1 0 0,0 0 0,0-4-369,-15-51 181,16 45 14,-7-34 1322,-32-6-531,35 59-959,1-1 0,-1 1-1,1-1 1,0 0 0,-1 1-1,1-1 1,1 0 0,-1 0-1,0 0 1,1 0 0,-1-1-1,1 1 1,0 0 0,0-1-1,1 1 1,-1-4-27,-14-59 256,14-73-347,8 71 187,1 21-229,20-59 229,7-4-181,-37-18 58,2 126 41,0-10-7,0 0 0,0 1 0,1-1 0,1 0 0,0 0 0,0 1 0,1-1-1,1 0-6,27-105 54,-24 65-65,8-32-176,17-18 326,-20 47-182,20-41-175,-7 17 372,-15 20-106,-2-28 54,5 28-102,12-36-161,-10 53 247,2-59-161,-12 50 145,20-45 10,-39 20-208,12 21 74,26 12 102,25-42 11,-33 43-160,6-14-54,1 5 283,-12 3 21,-9-88-293,1 67 283,12 14-278,-24 2 353,9 4-438,7 19 288,26-70-139,-11 66 112,15-8-53,-7 10-85,2-20 69,-13 11 80,6-14-427,-23 35 582,-2 20-219,0 0-53,0 0-33,10-3-84,-9 3 223,17-8-80,4 17-53,21-25 139,17 2-91,38 18 256,-96-3-220,0-1 0,0 1 0,0-1 0,1 1 0,-1 0 0,0-1 0,0 1 0,0 1 0,-1-1-1,1 0 1,0 0 0,0 1 0,-1-1 0,1 1 0,0-1 0,-1 1 0,0-1 0,1 1 0,-1 0 12,3-1-2309,0-2-875</inkml:trace>
  <inkml:trace contextRef="#ctx0" brushRef="#br0" timeOffset="1965.63">1044 1355 4608,'9'-5'6590,"13"-4"-4711,-15 6-1708,3-1-3,0 0 0,0 1 0,1 0 0,-1 1 0,1 0 0,0 0 0,-1 1 0,1 0 0,0 1 0,3 1-168,71-6 240,-13-5 666,-14 4-1167,-4 12 448,-5 6 106,-15-6 208,-30-3-443,-5-3-3494,1 0-3676,-6-3 3176</inkml:trace>
  <inkml:trace contextRef="#ctx0" brushRef="#br0" timeOffset="2596.71">1059 1351 3456,'-30'9'10272,"-12"4"-7323,17-8-4161,18-19-4643,9-4 2197</inkml:trace>
  <inkml:trace contextRef="#ctx0" brushRef="#br0" timeOffset="9238.78">1598 1288 3328,'0'0'134,"0"0"-1,0-1 1,0 1-1,0 0 1,0 0 0,0-1-1,0 1 1,0 0 0,0 0-1,0-1 1,0 1 0,0 0-1,0 0 1,0-1 0,0 1-1,0 0 1,0 0-1,-1 0 1,1-1 0,0 1-1,0 0 1,0 0 0,0 0-1,-1-1 1,1 1 0,0 0-1,0 0 1,0 0 0,-1 0-1,1-1 1,0 1-1,0 0 1,0 0 0,-1 0-1,1 0 1,0 0 0,0 0-1,-1 0 1,1 0 0,0 0-1,0 0 1,-1 0 0,1 0-1,0 0 1,0 0-1,-1 0 1,1 0 0,0 0-1,0 0 1,-1 0 0,1 0-1,0 0 1,0 1 0,-1-1-1,1 0-133,15-18 570,52-58 678,-38 4-192,-14 32-912,-14 15 21,-1 25-186,0 0 63,0 0 6,0 0 16,0 0-74,0 0-6,0 0 48,0 0-48,0 0 0,0 0 58,-2-7-100,3 3-9755,2 2 7146</inkml:trace>
  <inkml:trace contextRef="#ctx0" brushRef="#br0" timeOffset="14748.89">1728 1011 2048,'0'-4'2470,"-6"-15"190,0-8-361,6-37-1179,2 4-197,4 29-774,10-9-48,2 3 582,13-12-464,-7 28-49,-1-1 348,-12 12-348,6-9-260,16-36 132,-29 35 156,-8-13-190,-3 10 0,5-91 466,27 78-308,2 1-321,-2-12 112,0-9 203,-12 42-122,16-26 282,2 0 213,-5-11-320,-26 48-217,1 1-1,0 0 1,0 0-1,-1 0 1,2 0 0,-1 1-1,0-1 1,0 0-1,1 0 1,-1 1-1,1-1 1,-1 1-1,1-1 1,-1 1 0,1 0-1,0-1 1,0 1-1,0 0 1,0 0-1,0 0 1,0 0-1,0 1 1,0-1 0,1 1 4,3-2-6,1 0 1,0 1 0,0 0-1,1 0 1,-1 1 0,0 0-1,0 0 1,0 0 0,0 1-1,0 0 1,4 2 5,33-5 117,-42 3-116,0 0 0,-1 1 1,1-1-1,0 0 0,0 0 0,-1 1 0,1-1 0,0 1 0,-1 0 0,0-1 0,1 1 1,-1 0-1,0 0 0,0 0 0,0 0 0,0 0 0,0 0 0,0 0 0,-1 0 0,1 0 1,-1 0-1,1 1 0,-1-1 0,0 0 0,0 0 0,0 0 0,0 2-1,5 20 146,24 23-178,4 23-64,-31-65 135,0 1 0,0-1 0,0 1 0,1-1 0,0 0 0,0 0 0,0 0 0,1-1 0,-1 1 0,1-1 0,0 0 0,1 0 0,-1 0 0,1 0 0,-1-1 0,1 0 0,0 0 0,0 0 1,3 1-40,-8-4-358,0 0-164</inkml:trace>
  <inkml:trace contextRef="#ctx0" brushRef="#br0" timeOffset="17729.96">2478 279 2816,'1'1'254,"-1"1"1,1-1-1,0 1 1,-1-1-1,1 0 1,0 1 0,0-1-1,0 0 1,0 1-1,0-1 1,0 0-1,0 0 1,0 0-1,1 0 1,-1 0-1,0 0 1,1 0-1,-1 0 1,0-1-1,1 1 1,-1-1-1,1 1 1,-1-1-1,1 1 1,0-1-1,-1 0 1,2 1-255,20 9 2600,-17-7-2437,1 0 1,-1 0 0,1 0 0,-1-1 0,1 0 0,0-1-1,0 1 1,0-1 0,0-1 0,0 1 0,0-1-1,0 0 1,1-1 0,5-1-164,14 2 267,2-7 1039,-29 7-1172,-4 5-6620,-3-7 2700</inkml:trace>
  <inkml:trace contextRef="#ctx0" brushRef="#br0" timeOffset="19614.25">2741 269 4736,'1'4'5541,"1"-4"-5432,1-1-70,-1 0 0,0 1-1,0-1 1,0 1 0,1 0 0,-1 0-1,0-1 1,0 2 0,1-1-1,-1 0 1,0 0 0,0 1-1,0-1 1,1 1 0,-1 0 0,0-1-1,0 1 1,0 0 0,0 0-1,0 1 1,0-1 0,-1 0 0,1 1-1,0-1 1,0 1 0,-1-1-1,1 1 1,-1 0 0,0 0-1,1-1 1,-1 1 0,0 0 0,0 0-1,0 0 1,-1 1 0,1-1-1,0 2-38,6 30 470,-6 16-65,18-20 278,60 7-134,9 41-656,-43-48 635,-30 12 752,-12-31-1242,3-8-3196,-2-4-388</inkml:trace>
  <inkml:trace contextRef="#ctx0" brushRef="#br0" timeOffset="20758.79">2777 266 3840,'2'-2'3280,"-27"52"453,21-48-3416,1 0 0,0 0 0,-1-1 0,1 1 0,-1-1 0,0 1 0,1-1 1,-1-1-1,0 1 0,0 0 0,0-1 0,0 0 0,1 0 0,-1 0 0,0 0 0,0-1 0,-1 1-317,-14-1-115,-56-4 227,49 2-227,-20 4 150,9-11 122,15-2-202,16 11-211,-21-6 720,12 7-4875,8 1-602,0-2 805</inkml:trace>
  <inkml:trace contextRef="#ctx0" brushRef="#br0" timeOffset="23142.02">3088 576 3456,'-5'-10'3338,"4"10"-2612,-1 14 3951,-5 12-3389,1-8-688,2-1-491,-1-1 0,2 1 0,0 0 0,1 0 0,1 1 0,1-1 0,0 7-109,8 159 314,-8-111 460,5-26-71,10-19-703,-11-24 109,25 5-735,-14-11 687,-1 1 0,1 0 0,0 1 0,0 1 0,0 0 0,-1 1 0,6 1-61,65 11-38,-33 3 268,-47-9 64,-5-7-397,0 0-1,1 0 1,-1-1-1,0 1 1,0 0-1,0-1 1,0 1-1,0 0 1,1 0-1,-1-1 1,0 1-1,0 0 1,1 0-1,-1 0 1,0-1-1,0 1 1,1 0-1,-1 0 1,0 0 0,0 0-1,1 0 1,-1 0-1,0-1 1,1 1-1,-1 0 1,0 0-1,1 0 1,-1 0-1,0 0 1,0 0-1,1 0 1,-1 0-1,0 0 1,1 0-1,-1 0 1,0 1-1,1-1 1,-1 0-1,0 0 1,0 0-1,1 0 1,-1 0-1,0 0 1,0 1 0,1-1-1,-1 0 1,0 0-1,0 1 1,1-1-1,-1 0 1,0 0-1,0 1 1,0-1-1,0 0 1,1 0-1,-1 1 1,0-1-1,0 0 1,0 0-1,0 1 104,5-17-3562</inkml:trace>
  <inkml:trace contextRef="#ctx0" brushRef="#br0" timeOffset="24384.97">3345 1078 4608,'0'8'1934,"2"11"2834,7-7-4793,6 2-132,-13-11 317,0-1 0,0 1-1,1-1 1,-1 1-1,1-1 1,0 0-1,0 0 1,0 0 0,0 0-1,0 0 1,0-1-1,0 0 1,0 1-1,1-1 1,-1 0 0,0-1-1,1 1 1,-1-1-1,1 1 1,-1-1 0,4 0-160,127-11 933,-35 20-730,-97-9-204,-1 1 0,0-1 1,1 0-1,-1 1 1,0-1-1,1 1 1,-1-1-1,0 1 1,0 0-1,1 0 1,-1-1-1,0 1 0,0 0 1,0 0-1,0 0 1,0 0-1,0 0 1,0 1-1,-1-1 1,1 0-1,0 0 1,-1 0-1,1 1 1,0-1-1,-1 0 0,0 1 1,-3 16-3009,0-8-1098,1-4 1318</inkml:trace>
  <inkml:trace contextRef="#ctx0" brushRef="#br0" timeOffset="24976.66">3601 1140 5760,'0'9'2176,"0"-4"-1664,0 5 256,0-4 64,0 2 0,0 4 128,-2 2-32,1 2 0,-1 2-512,0 1 96,-1 1 128,-1-2-288,2-4-96,0-3-1312,0-4-480,1-12-2560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2T17:44:5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8833 2049 12160,'-49'16'3978,"45"-13"-2482,11-3-1463,15-1-479,85-18 248,643-122-93,410-74 401,-107 45-7,-476 80 301,-554 86-387,1901-297 1838,-1613 257-1727,-36 10-48,-40 8 10,128 4 231,-267 22 127,0 3-1,72 14-447,-141-13-490,0 2-1,0 1 0,23 10 491,-49-16-343,9 1-1288,-10-2 1533,0 0-1,1 0 0,-1 0 1,0 0-1,0 0 1,0 0-1,1 0 1,-1 0-1,0 0 0,0 0 1,0 0-1,1 0 1,-1 0-1,0 0 0,0 0 1,0 0-1,1 0 1,-1 0-1,0 0 0,0-1 1,0 1-1,0 0 1,0 0-1,1 0 1,-1 0-1,0 0 0,0-1 1,0 1-1,0 0 1,0 0-1,0 0 0,0 0 1,0-1-1,0 1 1,1 0-1,-1 0 1,0 0-1,0-1 0,0 1 1,0 0-1,0 0 1,0 0-1,0-1 0,0 1 1,0 0-1,0 0 1,-1-1 98,-4-19-4464</inkml:trace>
  <inkml:trace contextRef="#ctx0" brushRef="#br0" timeOffset="448.4">15225 0 12672,'2'3'451,"-1"-1"0,1 1 0,0-1 0,0 0 1,0 0-1,0 0 0,0 0 0,0 0 1,1 0-452,1 0 232,0 0 0,1-1 0,-1 1 0,1-1 0,-1 0 0,1 0 0,-1-1-232,175 33-336,-104-17-650,-1 4 0,47 19 986,142 63-947,-202-77 874,163 75 23,7 16 50,-227-113 7,108 55 741,30 27-748,-101-58 449,-1 2 0,-2 1 0,-1 2 0,30 34-449,-54-52 209,-1 0 0,-1 1-1,0 1 1,-1 0 0,-1 0-1,0 1 1,-1 0 0,-1 1-1,3 13-208,-6-17 143,-1 0 0,-1 0-1,-1 0 1,0 0 0,0 0-1,-1 0 1,-1 0 0,-1 0 0,0 0-1,0-1 1,-2 1 0,1 0-1,-4 5-142,-4 8 219,-2-1-1,-1 0 0,-1-1 0,-1 0 0,-1-1 1,-1-1-1,-1-1 0,-12 11-218,-15 11 245,-3-1-1,-1-3 1,-22 12-245,-19 7-410,-3-3 0,-53 20 410,-202 80-4302,312-140 3472,-82 33-2689,10-9-1121</inkml:trace>
  <inkml:trace contextRef="#ctx0" brushRef="#br0" timeOffset="1535.5">51 1418 12928,'-6'6'656,"0"0"1,0 1-1,1-1 1,0 1-1,0 0 1,0 1-657,3-2 209,0 0 0,0 0-1,0 0 1,1 0 0,-1 0 0,2 1 0,-1-1-1,1 0 1,0 7-209,2 66 613,13 75-613,-3-74-259,5 41-1450,18 54 1709,-28-147-439,2-1 0,1 0 0,1 0 439,-6-15-367,1 0 0,0-1-1,1 0 1,0-1 0,1 1 0,0-1 0,6 5 367,-12-13-86,-1-1 1,1 1 0,0-1 0,0 1 0,0-1 0,0 1 0,0-1-1,0 0 1,0 0 0,1 0 0,-1 0 0,0-1 0,1 1-1,-1-1 1,0 1 0,1-1 0,-1 0 0,0 0 0,2 0 85,1-1-82,0 0 0,0 0 0,0 0 0,-1-1 0,1 0 0,0 0 0,4-3 82,-9 5 1,1 0 0,-1-1 0,1 1 0,0 0 0,-1-1-1,1 1 1,0 0 0,-1 0 0,1-1 0,0 1 0,0 0 0,-1 0 0,1 0 0,0 0 0,-1 0 0,1 0 0,0 0 0,0 0 0,-1 1 0,1-1 0,0 0 0,-1 0 0,1 1 0,0-1 0,-1 0 0,1 1 0,-1-1 0,1 0 0,0 1 0,-1-1 0,1 1 0,-1-1 0,1 1 0,-1 0-1,2 2 30,0 0 0,0 1 1,0-1-1,-1 1 0,0-1 1,0 1-1,1 1-30,8 40 388,-1 0-1,-3 1 1,0 21-388,3 17 362,7 34 371,17 57-733,-21-125 287,3 0 1,1 0-1,3-2 1,16 30-288,-25-59 248,0-2-1,1 1 1,1-1 0,6 6-248,-11-15 212,1 0 1,0-1 0,0 0 0,0 0 0,1-1 0,0 0-1,0 0 1,10 3-213,-16-7 89,0-1 0,0 0 0,1 1 0,-1-1 1,1 0-1,-1-1 0,1 1 0,-1 0 0,1-1 0,-1 0 0,1 0 0,-1 0 0,1-1 0,-1 1 0,1-1 0,3 0-89,0-2 140,-1-1 0,1 1 0,-1-1 0,1 0 0,-1 0 0,0-1 0,3-3-140,8-8 302,-1 0-1,0 0 1,-1-2-1,6-9-301,14-26 789,1-5-789,95-177 1515,28-90-1515,-70 128-934,-9-5 1,3-38 933,-73 209-1680,-2-1 0,-1 0 0,0-12 1680,-7 42-340,1 1 1,-1-1-1,0 0 0,0 0 1,0 0-1,0 0 0,0 0 1,-1 0-1,1 0 0,0 0 1,-1 0-1,0 0 0,1 0 340,-1 1-460,-1 0 0,1-1 0,0 1-1,-1 0 1,1 0 0,-1-1 0,1 1-1,-1 0 1,1 1 0,-3-2 460</inkml:trace>
  <inkml:trace contextRef="#ctx0" brushRef="#br0" timeOffset="1904.05">2170 335 13312,'-5'32'1984,"1"1"-1,1-1 1,3 32-1984,1-17 333,1 129 369,-10-21-638,-99 1413 16,90-1361-357,16-194 257,1 0 1,0 1-1,1 0 20,-1-12-1,0 0 0,0-1 0,1 1 0,-1-1 0,1 1 0,-1-1 0,1 1 0,-1-1 0,1 0 0,0 1 0,0-1 0,0 1 1,-1-1 1,1-1-1,-1 0 1,1 1-1,-1-1 1,1 1-1,-1-1 1,1 0-1,-1 0 1,1 1-1,0-1 1,-1 0-1,1 0 1,-1 0-1,1 1 1,0-1 0,-1 0-1,1 0 1,0 0-1,-1 0 1,1 0-1,0 0 0,2-1 15,1 0-1,-1-1 1,1 1-1,-1 0 1,0-1 0,1 0-1,-1 0 1,2-1-15,-1 0 28,31-20 191,-17 10-124,1 1 0,6-2-95,-19 11 9,1 0 0,-1 1 0,1-1 0,-1 1 0,1 1 0,-1-1 1,1 1-1,0 0 0,4 1-9,-6 0 7,-1 0 0,0 1 1,0 0-1,0-1 0,0 2 1,0-1-1,0 0 0,0 1 1,0 0-1,-1-1 0,1 2 1,-1-1-1,1 0 0,-1 1 1,0-1-1,0 1 1,0 0-1,0 0 0,1 2-7,4 5 27,-1 0-1,-1 1 1,0 0-1,0 0 1,3 11-27,9 28 6,-2 1 1,9 50-7,6 27-1090,-22-101-208,0 1 0,2-1 0,7 12 1298,-9-23-2330,1 0-1,1 0 0,0-1 1,11 11 2330,6 1-4096</inkml:trace>
  <inkml:trace contextRef="#ctx0" brushRef="#br0" timeOffset="2237.64">2968 2531 13824,'-25'42'1904,"4"-7"314,2 0 1,-5 17-2219,8-16 805,2 1 0,1 1 1,-6 30-806,8-4 166,2 0 1,1 41-167,7-67-63,2 1 1,1 0 0,2 0-1,2-1 1,2 2 62,-4-23-172,1-1-1,3 8 173,-7-20-54,1 0 0,0 0 0,0-1 0,0 1 0,0-1 0,0 1 0,1-1 0,0 0 0,-1 1 0,1-1 0,3 2 54,-5-5-18,0 1 0,0 0 0,0-1 0,0 1 0,0-1 0,0 0 0,0 1 0,1-1 0,-1 0-1,0 1 1,0-1 0,0 0 0,0 0 0,0 0 0,1 0 0,-1 0 0,0 0 0,0-1 0,0 1-1,0 0 1,0-1 0,0 1 0,0 0 0,0-1 0,0 1 0,0-1 0,0 0 0,0 1 0,0-1 0,0 0-1,0 1 1,0-1 18,3-3-44,0-1-1,-1 1 0,1 0 0,-1-1 0,0 0 0,1-2 45,9-19-129,-1 1-1,-1-1 0,-1-1 1,-1-4 129,27-115-512,-15 59 337,19-65 191,-38 145 10,0 0-1,1 0 1,-1 0-1,2 0 1,0-1-26,-4 8 3,0-1 0,0 1-1,1-1 1,-1 1 0,0 0 0,1 0-1,-1-1 1,0 1 0,1 0 0,-1-1 0,0 1-1,1 0 1,-1 0 0,0 0 0,1-1-1,-1 1 1,1 0 0,-1 0 0,1 0 0,-1 0-1,0 0 1,1 0 0,-1 0 0,1 0-1,-1 0 1,1 0 0,-1 0 0,0 0-1,1 0 1,-1 0 0,1 0 0,-1 0 0,1 0-1,-1 1 1,0-1 0,1 0 0,-1 0-1,0 1 1,1-1 0,-1 0 0,1 0 0,-1 1-1,0-1 1,0 0 0,1 1 0,-1-1-1,0 0 1,0 1 0,1-1 0,-1 1-3,3 3-3,1 1 0,-1 0 0,0 0 0,-1 0 0,1 0 0,-1 0 0,0 2 3,15 45-48,-13-35 42,30 122 51,11 113-45,-18-88-3261,10 10 3261,-33-159-1102,0 0 0,1 0 0,4 6 1102,-9-20-204,1 1 1,0-1-1,0 1 0,0-1 1,-1 0-1,1 0 1,1 1-1,-1-1 1,0 0-1,0 0 204,0-1-76,-1 1 0,1-1 0,-1 0 0,0 0 0,1 0 0,-1 1-1,0-1 1,1 0 0,-1 0 0,1 0 0,-1 0 0,0 0 0,1 0 0,-1 0 0,1 0-1,-1 0 1,0 0 0,1 0 0,-1 0 0,1 0 0,-1 0 0,0-1 0,1 1-1,-1 0 1,1 0 0,-1 0 0,0-1 76,3-2-471,0 0 1,-1 0-1,1 0 0,-1 0 1,0-1-1,0 1 0,0-1 1,1-2 470</inkml:trace>
  <inkml:trace contextRef="#ctx0" brushRef="#br0" timeOffset="2550">3965 497 13440,'18'118'4991,"-2"-17"-3871,6 103-320,-4-73-416,12 85-1088,9 73-256,-1 28 192,-2-10 128,-11-14 384,-7-27-576,-9-38-127,-9-44-577,-9-50-160,-17-49-2144</inkml:trace>
  <inkml:trace contextRef="#ctx0" brushRef="#br0" timeOffset="2820.88">3523 2353 12928,'8'-19'4831,"15"0"-3775,41-12 800,-21 15 96,40-6-960,29-2-256,31-2-832,32 7-288,10 6 192,11 10-2304,7 3-1024,-7-3-2303</inkml:trace>
  <inkml:trace contextRef="#ctx0" brushRef="#br0" timeOffset="3240.54">4082 4126 11136,'-4'0'1018,"3"0"-914,1 0 1,-1 0-1,1 0 0,-1 0 1,0-1-1,1 2 1,-1-1-1,0 0 1,1 0-1,-1 0 0,0 0 1,1 0-1,-1 0 1,1 1-1,-1-1 1,0 0-1,1 0 1,-1 1-1,1-1 0,-1 0 1,1 1-1,-1-1 1,1 1-1,-1-1 1,1 1-1,-1-1 0,1 1 1,0-1-1,-1 1 1,1-1-1,0 1 1,-1-1-1,1 1 0,0 0 1,0-1-1,0 1 1,0-1-1,-1 2-104,-1 7 111,0 0 0,1 0 1,0 1-1,0-1 0,1 1 0,1 8-111,8 111-558,6 2 558,24 133-179,-20-145 143,-17-108 34,66 412 85,17-3 395,-81-401-438,20 71 118,-20-77-153,1 0 0,0 1 1,1-2-1,7 12-5,-11-22-2,-1 0 0,0 0 0,1 0-1,-1 0 1,1 0 0,0-1 0,-1 1 0,1 0 0,0-1-1,0 1 1,0-1 0,0 0 0,0 0 0,2 1 2,-3-2 5,1 1 1,-1-1-1,1 0 0,0 0 1,0 0-1,-1 1 1,1-2-1,0 1 0,-1 0 1,1 0-1,0 0 1,-1-1-1,1 1 0,0-1 1,-1 1-1,1-1-5,5-3 50,-1 0-1,0 0 1,0-1 0,0 0-1,0 0 1,-1 0 0,1 0-1,-1-2-49,24-28 536,-2-1-1,17-29-535,18-26 476,-55 82-437,37-46 165,-38 49-182,0 0 0,0 0-1,1 0 1,0 1 0,0 0-1,4-2-21,-8 5 5,0 1-1,0 0 0,-1 0 1,1 0-1,0 0 0,0 0 0,0 0 1,0 1-1,0 0 0,0 0 0,0 0 1,1 0-1,-1 0 0,0 0 1,0 1-1,0-1 0,0 1 0,0 0 1,-1 0-1,1 0 0,0 0 1,0 1-1,-1-1 0,1 1 0,0 0 1,-1-1-1,2 3-4,4 3 4,0 0 0,-1 1 0,0 0 0,0 1 0,-1 0 0,0 0 0,2 4-4,7 16 40,0 0 0,-2 1 0,0 4-40,28 94 102,-30-91-78,85 292-830,-79-284-687,-17-42 1153,1-1 0,0 0 0,1 0-1,-1 0 1,0-1 0,0 1 0,1 0-1,0 1 341,-1-3-85,-1 0-1,0 0 0,0 0 0,1 1 0,-1-1 0,0 0 0,0 0 0,1 0 0,-1 0 0,0 0 0,0 0 0,1 0 0,-1 0 0,0 0 1,0 0-1,1 0 0,-1 0 0,0 0 0,1 0 0,-1 0 0,0 0 0,0 0 0,1 0 0,-1 0 0,0 0 86,7-9-2794,4-24-1200</inkml:trace>
  <inkml:trace contextRef="#ctx0" brushRef="#br0" timeOffset="3549.46">5525 5177 13056,'-17'24'2317,"-11"15"-57,1 2 0,0 6-2260,17-26 146,2 1 1,0 0 0,2 1 0,0-1 0,2 1-1,0 2-146,-5 25-134,5-31 17,1 0 0,1 0-1,0 1 1,2-1 0,0 1-1,2 8 118,-2-25-35,1 0-1,-1 0 0,1-1 0,0 1 1,0 0-1,0 0 0,0 0 0,0-1 1,1 1-1,-1-1 0,1 1 0,1 1 36,-2-3-10,0 0-1,0 0 1,0 0-1,0-1 1,0 1-1,0 0 0,0-1 1,1 1-1,-1-1 1,0 1-1,0-1 0,1 0 1,-1 1-1,0-1 1,0 0-1,1 0 0,-1 0 1,0 0-1,0 0 1,1 0-1,-1 0 0,0-1 1,1 1-1,-1 0 1,0-1-1,0 1 1,0-1-1,1 1 0,-1-1 1,0 0 10,6-3-6,1-1 1,-1 0-1,0 0 1,-1-1-1,1 1 1,-1-2-1,0 1 1,-1-1-1,4-5 6,8-13 52,0-1-1,0-4-51,6-16 11,7-22-11,-17 36-131,1 0 0,2 1 1,1 1-1,6-6 131,-21 33-96,0-1-1,1 1 1,0 0 0,0 1-1,0-1 1,0 0 0,0 1-1,0-1 1,0 1 0,1 0-1,0 0 1,2-1 96,-5 3-42,1 0 0,0-1-1,0 1 1,-1 0 0,1 0 0,0 0 0,0 0 0,0 0 0,-1 0-1,1 0 1,0 1 0,0-1 0,-1 1 0,1-1 0,0 1-1,-1-1 1,1 1 0,0 0 0,-1 0 0,1 0 0,-1 0 0,0 0-1,1 0 1,-1 1 0,0-1 0,0 0 0,1 1 0,-1-1 0,0 2 42,6 7-145,-1 0 1,0 1-1,0 0 1,-2 0-1,1 0 1,0 4 144,20 76-817,-19-67 527,12 57-1035,11 37-3968,-18-73 2301</inkml:trace>
  <inkml:trace contextRef="#ctx0" brushRef="#br0" timeOffset="3979.96">6245 5111 8192,'36'356'4800,"14"211"-1376,-41-126-2227,-14-309-473,-6-1 0,-12 48-724,17-148 272,-7 21-272,12-47 3,0-1 1,-1 0-1,1 1 1,-1-1-1,0 0 1,-1 0 0,1 0-1,-2 1-3,4-4-1,-1-1-1,0 1 1,1 0-1,-1-1 1,0 1-1,0-1 1,0 1 0,1-1-1,-1 1 1,0-1-1,0 0 1,0 1-1,0-1 1,0 0-1,0 0 1,0 0-1,0 0 1,0 0 0,0 0-1,0 0 1,1 0-1,-1 0 1,0 0-1,0 0 1,0 0-1,0-1 1,0 1 0,0 0-1,0-1 1,0 1-1,1-1 1,-1 1-1,0-1 1,0 1-1,1-1 1,-1 0 0,0 1-1,0-2 2,-4-2 1,1-1 1,-1 0-1,1-1 0,0 1 1,1-1-1,-1 0 0,1 0 1,-1-3-2,-14-33 122,-7-26-122,-24-95 214,25 66-197,5-1 0,5-2 1,3 1-1,6-1 0,3-1 1,5 1-1,4 0 0,4 1-17,10-29-45,6 1-1,17-41 46,-17 81-313,5 0 1,3 3-1,31-54 313,-40 92-489,1 2-1,2 1 1,2 1 0,19-19 489,-38 48-215,0 1 0,1 0-1,9-6 216,-18 15 7,0 0 0,0 0-1,0 1 1,1 0-1,-1-1 1,1 1-1,0 1 1,0-1 0,-1 1-1,1 0 1,0 0-1,0 0 1,2 1-7,-5 0 40,1 0 1,-1 0-1,0 0 0,1 1 1,-1-1-1,0 1 0,0 0 1,0 0-1,1 0 0,-1 0 1,0 0-1,0 0 0,0 0 1,0 1-1,-1-1 0,1 1 1,0-1-1,0 1 0,-1 0 1,1 0-41,1 2 127,0 1 0,0 0 0,0 0 0,-1 0 0,0 0 0,0 0 0,2 5-127,-1 6 275,0-1 0,-1 1 0,0-1 0,-1 1 0,-1 0-1,0 0 1,-2-1 0,1 1 0,-2 0 0,-2 7-275,-1 2 251,-2 0 1,-1 0-1,0-1 0,-2 0 0,-13 21-251,22-41-63,-7 12-422,-1-1 1,-5 6 484,13-18-299,0 0-1,-1 0 1,0-1 0,1 1 0,-1 0-1,0-1 1,0 1 0,-1-1-1,1 0 1,0 0 0,-1-1 0,1 1-1,-4 0 300,6-1-183,0-1 0,0 0 0,0 0-1,0 0 1,0 0 0,0 0-1,0 0 1,0 0 0,-1 0 0,1 0-1,0-1 1,0 1 0,0 0-1,0-1 1,0 1 0,0-1-1,0 1 1,0-1 0,0 0 183,-1-1-628,0 0 0,0 0 0,0 0-1,1 0 1,-1-1 0,1 1 0,-1-2 628,1 4-56</inkml:trace>
  <inkml:trace contextRef="#ctx0" brushRef="#br0" timeOffset="4403.06">7108 4596 10624,'19'71'2466,"49"199"492,-49-168-2746,-5 2 1,2 101-213,-15-185 12,8 437 64,-14-336 323,-6 0 0,-21 92-399,28-190 226,-2-1 0,0 0 0,-4 7-226,8-24 78,0 0 0,-1 0 0,1 0 0,-1 0 0,0-1 0,-1 1 0,1-1-1,-3 3-76,5-6 14,0 0 1,0 0 0,0-1-1,0 1 1,-1 0 0,1 0-1,0-1 1,0 1 0,-1-1-1,1 1 1,0-1 0,-1 0 0,1 1-1,0-1 1,-1 0 0,1 0-1,-1 0 1,1 0 0,0 0-1,-1 0 1,1 0 0,0-1-1,-1 1 1,1 0 0,0-1 0,-1 1-1,1-1 1,0 0 0,0 1-1,-1-1 1,1 0 0,0 0-1,0 0 1,-1 0-16,-4-5 28,0 0-1,1 0 0,0 0 1,0-1-1,0 1 1,1-1-1,-3-6-27,-11-23 139,-12-35-139,-1-14 53,4-2 1,3-1-1,5 0 1,3-2 0,4 0-1,2-49-53,8 59-40,3 1-1,4-1 0,3 1 1,4 1-1,3 0 1,3 0-1,20-48 41,-18 74-276,1 1 1,3 1-1,2 1 0,14-17 276,-17 31-334,2 1-1,1 2 1,2 0 0,1 2-1,1 1 1,3 0 334,-18 18-25,-1 0 1,1 0-1,1 2 0,0 0 1,0 1-1,14-5 25,-23 10 93,1 1-1,-1 0 1,1 1 0,-1-1-1,1 2 1,-1-1-1,1 1 1,0 0-93,-3 1 140,0-1-1,0 1 0,0 0 1,0 0-1,0 1 1,0 0-1,0 0 1,-1 0-1,1 0 1,-1 1-1,0-1 0,3 3-139,-1 0 157,0 1-1,-1-1 1,0 1-1,0 0 0,-1 1 1,1-1-1,-1 1 1,-1-1-1,1 1 0,-1 1 1,-1-1-1,1 0 1,-1 1-1,0-1 0,-1 1 1,0 0-157,3 18 228,-2-1-1,-1 1 1,-1 0 0,-2 4-228,0 7-127,-2 0 1,-1 0 0,-2-1 0,-2 0 0,-1 0-1,-4 4 127,12-33-347,-1-1 0,0 0 1,0 0-1,0 0 0,-4 3 347,7-8-95,-1 0 0,1-1 0,-1 1 0,1 0 1,-1-1-1,1 1 0,-1 0 0,0-1 0,0 1 1,1-1-1,-1 1 0,0-1 0,0 1 0,1-1 1,-1 0-1,0 1 0,0-1 0,0 0 0,0 0 0,1 0 1,-1 0-1,0 1 0,0-1 0,0 0 0,0 0 1,0-1-1,0 1 0,1 0 0,-1 0 0,0 0 1,0-1-1,0 1 0,0 0 0,1-1 0,-1 1 1,0 0-1,0-1 0,1 1 0,-1-1 0,0 0 1,1 1-1,-1-1 0,0 1 0,1-1 0,-1 0 1,1 0 94,-3-2-575,0-1 1,0-1 0,1 1 0,0 0 0,0 0-1,-1-5 575,-14-38-4058</inkml:trace>
  <inkml:trace contextRef="#ctx0" brushRef="#br0" timeOffset="4819.33">8152 4877 13440,'16'25'2173,"1"-2"0,3 3-2173,-16-23 169,0 1 1,0 0-1,0-1 0,1 0 0,-1 0 1,1 0-1,0-1 0,0 0 0,0 1 1,0-2-1,0 1 0,0-1 0,1 1 1,-1-1-1,2-1-169,4 3 336,-6-2-255,0 0 0,0-1 0,0 1 0,0-1 0,-1 0 0,1 0-1,0 0 1,0-1 0,0 0 0,0 0 0,-1 0 0,1-1 0,-1 1 0,1-1 0,-1 0 0,1 0 0,-1-1 0,0 1 0,0-1 0,0 0 0,0 0 0,-1 0 0,3-2-81,0-2 20,0-1 1,0 1-1,-1-1 0,0 0 0,0 0 1,-1-1-1,0 1 0,-1-1 0,1 0 1,-2 0-1,1 0-20,0-6-29,-1 0 0,0 1 0,-1-1 0,-1 0 0,0 1 0,-1-1 0,-1 0 0,0 0 0,-1 1 0,0 0 0,-2-2 29,2 5-87,-1 0-1,0 0 0,-1 0 1,0 1-1,-1-1 0,0 2 0,-1-1 1,0 1-1,0 0 0,-1 0 1,0 0-1,-1 1 0,1 1 0,-5-3 88,10 8-42,0 0-1,0 0 0,-1 0 0,1 0 0,-1 0 0,1 1 0,-1-1 1,0 1-1,1 0 0,-1 0 0,0 0 0,0 1 0,0-1 0,0 1 1,0 0-1,0 0 0,1 1 0,-1-1 0,0 1 0,0 0 1,0 0-1,0 0 0,1 0 0,-1 1 0,1-1 0,-1 1 0,1 0 1,-1 0-1,0 1 43,-5 4-59,1-1 0,0 2 0,1-1 0,0 1 0,0 0 0,1 0 0,-5 7 59,-4 10-73,1 1-1,-2 6 74,-4 14 41,1 0 0,3 0 1,2 2-1,-2 18-41,4 1 245,2 0 1,0 62-246,9-90 257,1 0 0,3 15-257,-1-41 135,-1 0-1,2-1 0,0 1 1,0-1-1,2 0 0,-1 0 1,1 0-1,7 11-134,-10-19 75,1 0 1,-1-1-1,1 1 0,0 0 1,0-1-1,0 0 0,0 0 1,0 0-1,1 0 0,0 0 1,0-1-1,-1 1 0,1-1 1,0 0-1,2 0-75,-2-1 72,0 0 0,0 0 0,1 0 0,-1-1 0,0 0 0,1 0 0,-1 0 0,0 0 0,1-1 0,-1 0 0,0 0 1,0 0-1,0 0 0,0-1 0,0 1 0,1-2-72,18-8 308,-2 0 0,1-2 0,17-14-308,58-50 467,-21 15-296,-46 38-130,-6 5 50,12-7-91,-28 21 2,0 0 0,0 1 0,0 0 0,1 1 0,-1-1 0,10-1-2,-15 4-3,0 1-1,0-1 1,0 1-1,0 0 1,0 0-1,0 0 1,0 0-1,0 0 0,0 1 1,0 0-1,0-1 1,0 1-1,0 0 1,0 0-1,0 1 1,0-1 3,1 2-7,0-1 0,-1 1 0,1 0 0,-1 0 0,0 0 0,0 0 1,0 1-1,0-1 0,-1 1 0,2 2 7,4 8-40,-1 1 0,-1 0 0,0 0 0,-1 0 0,2 12 40,8 37-1291,4 44 1291,-15-72-2571,-1 0 1,-2 1 2570,-1-36-514,0 0 0,0 0 0,0 0 0,0 0 0,0 0 0,0 1 0,0-1 0,0 0 0,-1 0 0,1 0 0,-1 0 0,1 0 0,-1 1 514</inkml:trace>
  <inkml:trace contextRef="#ctx0" brushRef="#br0" timeOffset="5417.32">8919 5247 12800,'4'16'1340,"0"-2"0,1 1 0,1 0 0,0-1-1340,-3-8 167,1 0 0,-1 0 0,1 0 0,0-1 0,0 0-1,1 1 1,0-1 0,0-1 0,0 1 0,3 1-167,-6-4 5,0-1 0,0 1 0,1-1 0,-1 0 0,1 0 0,-1 0 0,1 0 0,0-1 0,-1 1 0,1 0 0,0-1 0,-1 0 0,1 0 0,0 0 0,-1 0 0,1 0 0,0 0 0,0-1 0,-1 1-1,1-1 1,-1 0 0,1 0 0,-1 0 0,1 0 0,-1 0 0,1-1 0,-1 1 0,0-1 0,0 1 0,0-1 0,1 0-5,5-6 10,1 0 0,-1-1 0,-1 0 0,0 0-1,0 0 1,3-8-10,-4 7 40,-1 1 0,0-2 0,0 1 0,-1-1-1,-1 0 1,0 1 0,0-1 0,-1-1 0,0 1 0,-1 0 0,-1-4-40,1 10 31,-2-1 0,1 1 1,0 0-1,-1-1 0,0 1 0,0 0 1,-1 0-1,1 0 0,-1 0 0,0 0 1,-1 0-1,1 0 0,-1 1 1,0-1-1,0 1 0,0 0 0,-1 0 1,0 0-1,1 0 0,-1 0 1,0 1-1,-1 0 0,1 0 0,-5-3-31,6 5 56,0-1 0,0 1 0,0 0 0,0 0 0,0 0 0,0 0-1,0 1 1,0-1 0,0 1 0,0 0 0,0 0 0,0 0 0,0 0-1,0 0 1,0 1 0,-1-1 0,0 1-56,0 1 47,0-1 0,0 1 0,0 0 0,1 1 0,-1-1 0,1 0 0,-1 1 0,1 0 0,0 0 1,0 0-1,-2 2-47,-3 6 28,0 0 1,1 1 0,0 0 0,1 0 0,0 0 0,1 1 0,-2 6-29,-2 11-237,1 0 0,1 1 1,2 0-1,1 0 0,1 0 1,2 0-1,1 1 0,3 13 237,-2-32-231,1 0 0,1 0 0,0 0 0,1 0 0,1 0 0,0 0 0,0-1 0,1 0 0,1 0 0,5 7 231,-9-14-75,1-1-1,-1 0 1,1 0 0,0 0 0,0-1-1,0 1 1,1-1 0,-1 0 0,1 0-1,0-1 1,0 1 0,3 0 75,-4-1-24,1-1-1,-1 0 1,1-1 0,-1 1 0,1-1 0,-1 0 0,1 0 0,-1 0-1,1-1 1,0 1 0,-1-1 0,0 0 0,1-1 0,-1 1 0,0-1-1,4-1 25,8-5-62,0-1-1,0-1 1,-1 0-1,0-1 0,-1-1 1,8-7 62,21-24-159,10-17 159,-27 31-47,1-3-18,-12 14 18,1 0 1,1 1 0,0 1-1,7-4 47,-24 19 8,1 0 0,0 1 0,-1-1 0,1 1 0,0-1-1,0 1 1,0-1 0,-1 1 0,1 0 0,0-1 0,0 1-1,0 0 1,0 0 0,0-1 0,0 1 0,-1 0 0,1 0-1,0 0 1,0 0 0,0 0 0,0 0 0,1 1-8,-1-1 15,0 1 0,-1 0 0,1 0 0,0-1 0,0 1 0,0 0 0,-1 0 0,1 0 0,0 0 0,-1 0 0,1 0 0,-1 0 0,0 0 0,1 0 0,-1 0 0,0 0 0,1 1 0,-1-1-15,4 17 157,-1 1 0,-1 0 0,-1 0 0,-1 0 0,0 6-157,0 23 324,1-1 7,-1 1 351,3 6-682,-1-42 109,-1 0-1,1 1 1,1-1-1,0 0 1,1-1-1,4 9-108,-7-17 26,0-1 0,1 1 0,-1-1 0,0 1-1,1-1 1,0 0 0,-1 0 0,1 0-1,2 2-25,-3-4 10,-1 0-1,0 1 1,1-1-1,-1 0 1,1 1-1,0-1 1,-1 0-1,1 0 1,-1 0-1,1 1 1,-1-1-1,1 0 0,-1 0 1,1 0-1,0 0 1,-1 0-1,1 0 1,-1 0-1,1 0 1,-1 0-1,1-1 1,0 1-1,-1 0 1,1 0-1,-1 0 1,1-1-1,0 1-9,2-3 30,-1 0 1,1 0-1,-1 0 1,1 0-1,-1-1 1,0 1-1,0-1 1,0 1-1,-1-1 1,1 0-1,-1 0 1,0-1-31,10-29 141,-3 0 0,0-4-141,16-114 224,-5-34-178,-7-1 0,-10-45-46,-6 103 73,-6 0-1,-6 1 1,-24-90-73,31 179 378,-12-28-378,20 62 54,-1 1-1,0-1 0,0 0 1,0 1-1,0-1 0,-1 1 1,0 0-1,0-1 0,-3-1-53,6 5 6,0 1 0,0 0-1,-1 0 1,1 0 0,0 0-1,0-1 1,0 1 0,-1 0 0,1 0-1,0 0 1,0 0 0,-1 0-1,1 0 1,0 0 0,-1 0-1,1 0 1,0 0 0,0 0-1,-1 0 1,1 0 0,0 0 0,0 0-1,-1 0 1,1 0 0,0 0-1,0 0 1,-1 0 0,1 1-1,0-1 1,0 0 0,-1 0-1,1 0 1,0 0 0,0 1 0,0-1-1,0 0 1,-1 0 0,1 0-1,0 1-5,-1 1 27,0-1-1,0 1 0,0 0 0,1 0 1,-1 0-1,0 0 0,1 0 0,-1 3-26,-1 17 125,1 0-1,0 1 1,2 11-125,6 56 197,5 11-197,37 166 144,33 48 43,-16-110-111,35 61-76,-40-126-500,6-2 1,26 32 499,-65-123-679,3-2 0,1-1 0,21 22 679,-37-49-459,0-1 0,1 0 1,1-1-1,1-1 0,0 0 1,0-2-1,5 1 459,-4-4-1039,0 0 0,1-2 0,1-1 1,-1 0-1,12 0 1039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2T17:44:5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6118 1932 10112,'-29'-17'3365,"28"17"-3325,1-1 1,0 1-1,-1 0 0,1-1 1,-1 1-1,1-1 0,0 1 1,-1 0-1,1-1 0,0 1 1,-1-1-1,1 1 1,0-1-1,0 1 0,0-1 1,0 1-1,-1-1 0,1 1 1,0-1-1,0 1 0,0-1 1,0 1-1,0-1 0,0 1 1,0-1-1,0 1 0,0-1 1,0 0-1,1 1 1,-1-1-41,1-7-99,1 0 1,1 0-1,-1 0 1,1 0-1,1 0 1,0 0 0,0 1-1,0 0 1,1 0-1,0 0 1,1-1 98,3-2-16,0 0 1,1 1-1,0 1 0,0-1 1,1 1-1,0 1 0,8-4 16,22-10-52,25-8 52,-26 11-73,607-257-367,13 32 1398,-264 109-438,204-64-416,447-90 1042,-880 254-612,161-13-534,-314 46-168,57-5-991,9-6 1159,-53 7-3030,19-7 3030,-27 6-3528,-1-1 0,15-8 3528,-2-3-2891</inkml:trace>
  <inkml:trace contextRef="#ctx0" brushRef="#br0" timeOffset="357.44">9736 1 10880,'-71'0'5610,"312"9"-6765,-96-2 865,227 13-201,-211-5 1067,48 16-576,-168-23 242,0 1 0,0 2 0,32 15-242,-62-22 65,0 1 0,0 0 0,-1 1 0,0 0 0,0 1 0,8 7-65,-15-12 22,-1 1 0,1-1 0,-1 1 0,0 0 0,0 0 0,0 0 0,0 0 0,0 0 0,0 0-1,-1 1 1,0-1 0,0 1 0,0-1 0,0 1 0,0-1 0,-1 1 0,1-1 0,-1 1 0,0 0 0,0-1 0,0 1 0,-1-1 0,1 1 0,-1 0-22,-2 7 61,0-1 0,-1 0 0,0 0 0,-1 0 0,0 0 0,-6 8-61,-4 4 118,-1 0 0,-9 7-118,-12 10 91,-1-2 0,-2-1-1,-2-2 1,-26 16-91,-56 30-427,-6-3 427,-142 69-3269,149-84 43</inkml:trace>
  <inkml:trace contextRef="#ctx0" brushRef="#br0" timeOffset="1160.53">704 1107 11648,'-14'-3'1078,"6"1"-395,0 1 1,-1 0-1,1 0 0,-1 0 1,1 1-1,-7 1-683,12-1 105,0 0-96,1 0 1,0 0-1,0 0 0,-1 0 0,1 1 1,0-1-1,-1 1 0,1-1 1,0 1-1,0 0 0,0 0 1,0 0-1,0 0 0,0 0 0,0 1 1,0-1-1,0 1 0,0-1 1,1 1-1,-1-1 0,1 1 0,-2 2-9,-11 17-200,0 0 0,2 2 0,0-1 0,2 2 0,-3 8 200,-4 10-77,-60 151-21,-13 68 98,-46 205-119,106-358 86,14-52 21,-64 245-51,62-216 145,3 0 1,-1 49-83,14-102 166,1 1-1,1-1 0,2 0 0,2 0 1,3 14-166,-6-39 83,1 0 1,0 1-1,1-1 0,0 0 1,0 0-1,0 0 1,1-1-1,0 1 0,0-1 1,1 0-1,0 0 1,0 0-1,2 1-83,-1-2 92,1 0 0,0 0 0,0-1 0,0 0-1,0 0 1,1 0 0,0-1 0,-1 0 0,1-1 0,0 0 0,1 0-1,0-1-91,20 3 146,0-2 0,0-1 0,0-1 0,0-1-1,0-2 1,16-4-146,51-12 309,27-12-309,13-7-253,-2-5 0,27-18 253,-127 46-772,-1-1 0,-1-2 0,-1-2 0,20-15 772,-45 31-421,-1-1 0,1 1-1,-1-1 1,-1 0 0,1 0 0,-1 0 0,1-1 0,-1-1 421,-3 5-303,0 0 0,1 0 1,-1-1-1,-1 1 0,1 0 1,0-1-1,-1 1 0,1-1 1,-1 1-1,0-1 0,1 1 1,-1-1-1,0 1 0,-1-1 1,1 0-1,0 1 0,-1 0 1,0-1-1,1 1 0,-1-1 1,0 1-1,0 0 0,-1-2 303,-3-4-903,-1 0-1,0 1 0,0-1 1,-3-1 903,8 8-124</inkml:trace>
  <inkml:trace contextRef="#ctx0" brushRef="#br0" timeOffset="1424.55">158 2317 13184,'-22'-12'4927,"49"-4"-3839,37-6-224,-21 6-416,31-7-384,9-7-64,9-2 32,10 2-32,12-9 0,-7-2-160,7-6-32,-7-7-544,-3-7-160,0-2-672,-3-6-223,-14-7-1505,-18 2-2016,-21-3 1472</inkml:trace>
  <inkml:trace contextRef="#ctx0" brushRef="#br0" timeOffset="1626.2">379 976 11520,'-53'-8'4288,"53"8"-3329,18 5-63,5-2-192,15 0-320,18-6 32,18-5-224,17-3-64,23 0-64,6-1-128,2 0-32,-1 5-512,4 7-224,-3 7-1151,0 12-385,-10 16-2016</inkml:trace>
  <inkml:trace contextRef="#ctx0" brushRef="#br0" timeOffset="1928.59">1810 3342 13184,'-5'2'1123,"4"-1"-911,0-1 1,0 1-1,1-1 0,-1 1 0,0-1 1,0 1-1,0-1 0,0 0 0,0 0 1,0 1-1,0-1 0,1 0 1,-1 0-1,-1 0-212,2 0 70,-1-1 0,1 1 0,-1-1 0,1 1 1,-1-1-1,1 1 0,-1-1 0,1 1 0,0-1 0,-1 1 0,1-1 1,0 0-1,-1 1 0,1-1 0,0 0 0,0 1 0,-1-1 0,1 0 1,0 1-1,0-1 0,0 0 0,0 1 0,0-1 0,0 0 0,0 0 1,0 1-1,1-1-70,0-37 551,3 0 0,1 0 0,3-3-551,16-73-122,23-61 122,-41 153-17,21-68-64,4 1-1,3 1 0,21-33 82,-10 36 43,3 3-1,22-24-42,-32 54-7,2 1 0,3 3 0,44-40 7,-73 74-238,2 0 0,0 2 0,0 0 1,1 0-1,12-5 238,-26 16-195,-1-1 0,0 1 1,0 0-1,1 0 0,-1 1 1,1-1-1,-1 0 0,1 1 1,-1 0-1,1-1 0,-1 1 1,1 0-1,0 0 1,-1 0-1,1 1 0,-1-1 1,1 1-1,-1-1 0,1 1 1,-1 0-1,0 0 0,1 0 1,-1 0-1,0 0 0,0 1 1,1-1 194,19 20-4240</inkml:trace>
  <inkml:trace contextRef="#ctx0" brushRef="#br0" timeOffset="2249.06">2828 3276 11648,'-2'2'883,"-6"3"1843,8-5-2669,0 0-1,-1 0 1,1-1 0,0 1-1,0 0 1,-1-1 0,1 1-1,0 0 1,0-1 0,0 1-1,0 0 1,-1-1 0,1 1-1,0 0 1,0-1 0,0 1 0,0-1-1,0 1 1,0 0 0,0-1-1,0 1 1,0-1 0,0 1-1,0 0 1,0-1 0,1 1-1,-1 0 1,0-1 0,0 1-57,12-129 3194,11-35-3194,-11 102 37,3 0 1,2 1-1,17-38-37,5 6 233,49-82-233,-54 115-19,3 2 0,3 2 0,15-14 19,-45 58-208,1 0 0,0 0 0,1 1 0,1 0 208,-5 5-837,1 0-1,-1 1 1,1 0 0,4-1 837,18-6-4650</inkml:trace>
  <inkml:trace contextRef="#ctx0" brushRef="#br0" timeOffset="2559.5">4172 2248 10368,'0'-1'163,"0"1"0,0 0 1,1 0-1,-1-1 0,0 1 0,0 0 1,0 0-1,0-1 0,0 1 1,0 0-1,0 0 0,0-1 0,0 1 1,0 0-1,0 0 0,0-1 1,0 1-1,0 0 0,-1 0 0,1-1 1,0 1-1,0 0 0,0 0 1,0-1-1,0 1 0,-1 0 1,1 0-1,0 0 0,0-1-163,-10-2 1243,7 2-1127,-1 1-1,0 0 1,0 1-1,0-1 1,1 0-1,-2 1-115,-8 3 83,0 1 0,0 0 0,0 1 0,1 0 0,-6 4-83,13-7 7,-28 17-41,0 2 0,1 1 0,1 1 0,1 2 1,1 1-1,2 1 0,0 1 0,3 2 0,0 0 0,0 4 34,3-2-4,1 1 0,2 1 0,2 1 0,0 0 0,3 1 0,1 1 0,2 0 0,1 0 0,2 1 0,2 4 4,3-26 56,1-1-1,1 0 1,1 0-1,0 0 0,1 0 1,1 1-56,-2-11 39,1-1-1,-1 1 1,1-1 0,0 0-1,0 0 1,1 0 0,-1 0-1,1 0 1,0 0 0,1-1 0,-1 1-1,1-1 1,0 0 0,0 0-1,0 0 1,0-1 0,1 0-1,3 3-38,-4-4 60,1 1-1,1-1 0,-1 0 0,0-1 0,0 1 0,1-1 0,-1 0 0,1 0 1,-1 0-1,1-1 0,-1 0 0,1 0 0,0-1-59,2 0 73,0 0-1,1-1 1,-1 0-1,0-1 1,0 0-1,0 0 1,0-1-1,1-1-72,9-6 81,-1 0 0,-1-2 0,1 0 0,-2-1 0,0 0 0,10-14-81,-4 2-111,-1-1 0,-1-1 1,-1-1-1,-2-1 0,-1 0 0,-1-1 0,5-20 111,-3 1-1157,-2-1 1,-2-1-1,-2-1 1,-1-24 1156,-3-19-3115,-6 9-698</inkml:trace>
  <inkml:trace contextRef="#ctx0" brushRef="#br0" timeOffset="2845.91">4263 3191 10496,'39'16'3936,"-4"-32"-3040,39-22 575,-36 18 33,10-10-512,8-16-128,13-9-352,18-14-160,9-8-192,8 0-128,0 4 0,-5 4-128,-7 14 64,-19 14-32,4 17-64,-6 16-1184,-10 13-544,-1 6-3519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11T21:43:21.9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27T01:47:09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12445 2281 6528,'-64'-16'2464,"64"16"-1344,-16 0-384,16 0 832,-16 0-384,16 0-32,0 32-192,-15 0 31,15 32-543,0 0-32,0 64 0,0 0-224,0 63-32,0 161-96,0-17-64,15-47 32,-15-33 32,16-15-32,-16-32-32,16-16 32,0-33-32,0-15 0,16-16 0,-16 0 0,16 0 0,-16-33 0,16-15 64,-16 0-96,0-32 0,0 16 32,0-16 0,0-16 0,0 16 64,16-16-96,0-16-64,0 16 64,0-16 64,0-16 0,16 16-32,32 0 96,31-16 0,1 0-128,16 0-32,0 0 32,0 0 0,32 0 96,-1-16 96,-15 16-128,0-16-96,16 0 32,-64 16 64,-17-16-64,17 0-64,-16 0 64,16 0 0,0 16 32,0-32 0,-32 16 64,16 0 32,-17-16-128,1-16 32,48-16 0,-32 0 64,-16-32 32,-16 16 32,-16-31-160,0-33 32,-16 0 64,0 48 32,0 16-128,0-80 32,-16 33 0,16-97 0,0 48 0,0-63 0,0 31 0,0-16 64,-16 33-32,0-17-32,16 32 32,-32 16 32,16 17-32,-16-1-32,16 16-64,-16 0-32,0 32 64,0 0 64,-16 16 0,16 17-32,-16-1-64,0 32 32,16-16 96,-32 16 32,16 0-128,-16 16-32,16 0 96,-32 0 32,16 0 0,-32 16-64,1-16-128,-17 32 0,16-16 128,-48 0 64,16 16-96,-32 0 32,32-16 0,-63 16 0,47 0 0,-48 0 0,-175 16 0,47 0 0,33 32 0,47-16 0,32 0 256,0-1 160,17-15-64,47 0-32,0 0-192,48 0-32,16-16-96,16 0-96,32-16-640,16 0-256,16 16-4415</inkml:trace>
  <inkml:trace contextRef="#ctx0" brushRef="#br0" timeOffset="1266.08">13084 2696 6656,'-16'-16'2464,"16"16"-1344,-16 0-192,16 0 960,0 16-384,0-16-96,0 32-513,0 0-255,0 32-352,0-16-128,0 16 32,0 16-32,0 32 0,0 0-192,0 31 32,16-31 0,-16 32 0,0-16 0,16 0 0,-16-32 0,16 31 64,0-47-96,0 32 0,-16-32 96,16 0 32,0 0-128,0 0 32,-16-16 0,16 16 64,0-32-96,0 15 0,0 1 32,0-16 64,0-16-96,16 16 0,-16-16-32,16 0 0,0-16 64,0 0 0,16 0 0,-16 0 64,16-16-32,16 0-32,-17 0 96,33-16 64,0 16-64,0-32 0,0 16-32,0 0-64,0-16-64,16 16 32,-32 0 32,32 0 64,-17 0-32,1 0-32,-16 16 32,16 0-32,-32 0 0,16 0 64,-16 0 32,0 0 32,-16 0-160,0-16 32,0 16 64,0-32 32,-16 16-32,0-32 32,0 16-64,-16-15-32,16-1-64,-32-48 32,0 32 32,0-64 0,0 32 0,0-48 64,-16 16-32,0 1-32,16-1 32,-16-16-32,0 32 0,0 0 0,16 0 0,-16 17 0,16-1 0,-16 16 0,16 16 0,0 0 0,0 16 0,0 0 64,0 16-32,0 0 64,0 0-64,0 32-32,-16-16-64,0 16 32,16 0 32,-32 0 0,0 0-96,-31 0 64,15 0 320,-32-16 96,32 16 192,-16 0 32,0-16-192,-16 16-96,16 0-160,0 0-64,16 0 32,1-16 64,-1 16-2624,32 0-1152,0 0-2015</inkml:trace>
  <inkml:trace contextRef="#ctx0" brushRef="#br0" timeOffset="1799.16">13994 5300 7936,'-16'16'2976,"16"-16"-1600,-16 16-608,16-16 864,0 32-544,-16-16-225,16 16-383,-16 0-160,16 0-160,0 0-128,0 16 64,16-16 0,0 0 32,16-16-64,0 0-64,0-16 96,16-16 0,-16 0-32,0-16 32,-16 0-64,0-16-32,0 16 32,-16 0 32,0 0 32,-32 16 32,16 0-416,-16-16-224,16 16-4511</inkml:trace>
  <inkml:trace contextRef="#ctx0" brushRef="#br0" timeOffset="63910.33">288 3144 5376,'-16'0'2112,"16"0"-1152,-16 0-64,32 0 800,-16 0-320,16-16-64,-16 0-256,16-16-32,16 0-576,-16 0 31,0 16 33,16-16-192,0 16-96,0 0-128,0 0 0,32 0-64,-16-16-32,15 16 32,1 0 32,16 0-32,-16-16-32,16 16 32,16-16 32,0 16-96,31-15 0,-15-17 32,16 16 64,16-16-32,0 0-32,15 0-128,-15 16 0,16-16 128,16 0 128,-1 16-32,-15 0-64,0 16 0,16-16 32,-17 16-96,1 0 0,0 0 32,16 0 0,-1 0 0,-15 16 0,0-16-96,0 0 0,15 16 64,-15 0 64,0 0-64,0 0-64,-1 0 192,33 16 96,-16-16-320,-16 0-64,15 0 384,-15 0 160,16 0-160,-48 16-32,15-16-96,17 0 32,-16 0-64,-16 16-32,0 0 32,-17-16-32,17 16 0,16-16 0,-32 16 64,16 0 32,-17 0 32,1 0 64,0 0-32,16 0 0,-16 16-96,-16 0-64,-1 0 32,1-16 32,-16 16-32,0 0-32,0 16-64,0-16 32,0 0 32,0-16 64,-1 0-32,-15 16 64,0-16-64,0 0-32,-16 0 96,0 15 0,0-31-32,0 32 32,16-16-64,-16 0-32,0 16 32,0-32 32,15 16 32,-15 0 32,-16 0-160,16 0 32,0 0 64,0 0 96,-16 16-128,0-16-96,-16 0 96,16 16 32,-16-32 0,0 32-64,0-32 32,0 16 32,0 0-32,16 0 64,-16-16 0,0 16 96,16-16-96,-16 16-64,0-16 64,0 16 64,-16-16-64,0 16-64,0 0-1152,0 0-448,-16 16-4191</inkml:trace>
  <inkml:trace contextRef="#ctx0" brushRef="#br0" timeOffset="65540.03">464 2505 5120,'0'0'1920,"0"0"-1024,0 0-544,0 0 480,0 0 32,0 0 32,0-16 128,16 16 160,-16-16-640,0 16 256,0-16 96,0 16-64,0-16-33,0 16-351,0 0-128,0 0-64,0 0 0,0 16 0,-16-16 0,16 16 0,-16 16 0,0 0 0,-16 16 64,0 0-160,-16 0-32,0 16-64,0 0-64,0 0-64,0 0 32,16-16 32,0 16 64,0 0 32,16-16 96,0 0-32,32 15 64,0 1-128,32-32 0,0 16-32,0-16 32,0 16 0,16-32 32,-16 16 64,16-16 32,-16 0 32,0 0 0,0-16-64,0 16 32,-32-16 0,0 0 32,-16 0-2464,0 16-1120</inkml:trace>
  <inkml:trace contextRef="#ctx0" brushRef="#br0" timeOffset="91905.56">3212 367 4864,'16'0'1824,"-16"0"-960,16-16-32,-16 16 736,0 0-64,0-16-32,0 0-544,0 0-224,-16 0-416,-16-16-64,0 16 0,-32 0-96,0 16-96,-16-16 0,0 16 32,16 16 32,0-16 32,16 16 0,16 16 64,0 0-160,16 0-96,0 16 32,32 16 64,0 16-64,32-16 0,0 16-32,16-16-64,0 16 96,-16 0 64,0 0 128,0-17 128,-16 17 351,-16-16 161,0 16 0,-32-32 0,0 16-320,-32-16-64,0 16-160,-16-32 0,16 0-96,-16-16 64,16-16-128,0 0-64,0-16 0,0 0 32,32 0-544,0 0-128,16-16-2112,0 16-927,32-16-1153</inkml:trace>
  <inkml:trace contextRef="#ctx0" brushRef="#br0" timeOffset="92173.14">3707 96 10112,'0'-32'3872,"0"16"-2112,0 16-1408,0 16 831,0 0-639,-16 32-160,16 32-160,-16 32-64,-16 16-96,16 0 32,0 15 0,0 1-32,0-16-64,16 0 96,-16-32 0,16 0-128,-16-32 32,16-1-1120,0-31-3775</inkml:trace>
  <inkml:trace contextRef="#ctx0" brushRef="#br0" timeOffset="92420.03">3243 752 12032,'16'-49'4479,"-16"33"-2431,16 16-1952,0 0 896,16 0-448,0 0-64,0 16-192,16-16-32,0 16-160,16-16-64,-16 0 0,0 0 32,16 0 96,-16 0-768,0 16-320,-16-16-3103,16 17-1441,0-17 1120</inkml:trace>
  <inkml:trace contextRef="#ctx0" brushRef="#br0" timeOffset="92703.06">4074 783 10368,'-16'32'3936,"0"-16"-2112,-16 48-1409,16-32 961,16 16-544,-16 0-96,16 16-288,0 0-32,0-32-256,16 16-32,16-32 64,0-32-32,16 0 64,16-16-64,-16-32 64,16 0-128,-16 0 0,-16-16 32,0 16 64,-17 0-608,-15 16-256,0 16-3520,0 16-1567,0 0 1183</inkml:trace>
  <inkml:trace contextRef="#ctx0" brushRef="#br0" timeOffset="93118.58">4793 736 12544,'-48'0'4735,"16"16"-2559,-16 31-2176,16-31 928,16 16-640,-16 16-64,16 16-32,0-16 32,0 0-96,32 16-96,0-32 0,0 0-32,32-32 64,0-16 32,16-32 96,0-16-96,0 0 0,-16-32-32,0 16-64,-32 17-64,16-17-32,-16-48-32,-16 48 0,0 32 96,-16-16 0,-32 0-64,16 32 0,-16 32 64,16 32 0,0 32 96,0 16 96,16 32 0,16 0 64,16 0-128,16 15-64,-16-47-352,32 16-128,-16-16-1120,16-16-416,0-32-3423</inkml:trace>
  <inkml:trace contextRef="#ctx0" brushRef="#br0" timeOffset="93550.57">5208 1246 11136,'16'0'4224,"-16"0"-2305,32-64-1599,-16 48 960,0-32-704,0-15-160,16 15-256,-32-16-64,16 16-32,-16-16 32,0 32 0,0 0-32,-16 16 32,16 16-128,-32 0 0,16 32-32,0 0 0,0-16 0,0 48-64,0 32 224,0 0 96,16-17 32,0-15 32,16-16-128,0-16-96,0-16 0,16-16 32,0 0-32,0-32-32,16 0 32,-16 16-32,0 0 128,0 0 160,0 16-32,0 16 96,0 32 0,-16 0 96,16 0-160,-32 0-96,32 16-384,-16-16-192,0-16-2496,16-16-1119,-16-32-1473</inkml:trace>
  <inkml:trace contextRef="#ctx0" brushRef="#br0" timeOffset="93738.31">6007 416 10240,'-16'32'3872,"16"0"-2112,0 48-1344,0-32 895,-16 0-671,16 32-192,0-17-352,0 1-64,-16 32-32,16 48-1632,0-64-639,0-16-1697,16 0-1472,-16 0 2176</inkml:trace>
  <inkml:trace contextRef="#ctx0" brushRef="#br0" timeOffset="93920.43">5688 1119 11520,'-48'-32'4288,"48"32"-2305,48-32-1407,-32 32 1088,32-16-992,0 0-352,16 0-160,0-16-64,32 16-32,0-16-2304,16 0-1023,-32 0-1985</inkml:trace>
  <inkml:trace contextRef="#ctx0" brushRef="#br0" timeOffset="94516.8">7589 80 8448,'-48'-64'3232,"48"64"-1728,-16-16-832,16 16 896,0 16-545,-16 0-191,16 0-352,-16 16-64,16 16-256,-16 16 128,16 32 32,-16-16-96,16 63 32,-16-31-160,16 16 0,-16 0 32,16-16 0,0 0-160,0-17 32,0-15-64,16-16 0,0 0 64,16-48 0,0 16 0,32-48 64,-16 16-32,16-64 64,-16 16 0,16-32 32,-16 0-224,0-31 0,-16 15 96,0-16 64,-16 16 64,-16 16 64,0 0-32,-48 16 0,-16-31-96,0 15 32,0 32-352,32 32-64,0-16-2464,32 48-1087,0 0-929</inkml:trace>
  <inkml:trace contextRef="#ctx0" brushRef="#br0" timeOffset="94832.52">8212 1134 11264,'-16'16'4224,"16"-16"-2305,-48 64-1759,48-64 960,-16 32-384,0 0-32,16 0-320,-16 0-160,16 0-128,-16-16-160,32 16 32,-16-16 32,16 0 64,-16-16-32,32-16-32,0 16 96,-16 0 0,16 0-32,-16 16-64,0 0 32,-16 32 32,16 0-32,-16 0-32,0-16-1120,16 16-448,0-16-3935</inkml:trace>
  <inkml:trace contextRef="#ctx0" brushRef="#br0" timeOffset="95055.76">9059 176 10880,'-16'0'4032,"16"0"-2177,-32 80-1663,32-64 800,-16 48-416,0-32-96,0 64-256,-16-16-96,16 32-64,0-16-64,0 32 32,16-32-128,-16 15 0,0-15-1152,16-16-447,0-16-2113,0-32-2016,0 0 1920</inkml:trace>
  <inkml:trace contextRef="#ctx0" brushRef="#br0" timeOffset="95450.87">8675 1087 8704,'-48'-32'3232,"48"32"-1728,-16-16-704,16 16 992,0-16-545,16 16-159,0-16-608,0 0-320,16 16-96,0-16-64,32 16 0,-32-16 64,32 16 32,0 0-128,-16 0-32,16 0-1728,-16 0-735,0 0-897,-17 16-384,1-16 2080,0 0 2336,0 0 1248,-32 0 640,16 0 224,-16 0-576,0 16-161,0 16-1151,-16-16 224,0 32 128,0 16-448,0-16-128,0 0-384,32-16-96,-16 0 0,32-16 0,0-32 0,0 0 0,0 0-64,0-16 32,-16 16-224,16 16 32,0-16 32,0 64 96,0 16 0,-16-32-32,16 16-1376,0-16-672,-16 0-3839</inkml:trace>
  <inkml:trace contextRef="#ctx0" brushRef="#br0" timeOffset="97040.09">432 4377 8192,'0'16'3072,"0"0"-1664,16 16-736,-16-16 960,16 0-512,0 16-97,0-16-447,16 0-192,0 16-224,0 16-128,16-16 64,0 0-64,0 16-32,16-16 96,-16 16 0,16 0-128,-17 16 32,17-17 0,0 1 64,32 0 32,0 0 96,0-16 32,0 16 32,0 0-128,15 0-32,17 0 32,0 0 64,0 16-96,0-16 0,15 0-32,1-1-64,16 1 32,-16 0-32,15 0 64,1 0 96,16-16 0,-16 0 64,-1 0-128,17 0 0,-16-16-96,0 16-96,-17-16 128,17 0 32,0-16-96,0 0 32,-16 16 0,-1-16 64,17-16-32,-16 16-32,32 16 32,-33-16-32,-15 0 0,16-16 0,-16 16 0,16-16 64,-1 0-32,-31 0-32,0 0 32,16 0-32,0 0 0,-1 0 0,-15-16 0,0 16 64,-16-16-32,16 16-32,0-16 32,-1 16 32,1-16-32,-48 32-32,-16-16 32,0 16-32,0-16 0,16 0 0,0 0 0,0 0 0,0 0-96,-1 0 64,1 0-32,0-15 0,-16 15 64,16 0 64,-16 0-32,0-16 64,0 16-128,0 0 0,-16 0 32,16 0 64,-16 0-32,16 0-32,-17 0 32,17 0 32,-16 0-96,16-16-64,-16 16 64,16-16 0,0 0 32,-16 0 64,0 0-32,16 0-32,-16 0 96,16 0 64,-16 0 0,0 0 0,-16 16-192,16-16 32,0 17 0,0-17 64,-1 16-32,1-16 64,0 16 0,0-32 96,0 32-96,16-32 0,-16 32 32,0-16 0,0 0-64,0 0 32,16 0 0,-16 16 32,-16 0-160,16-16 32,0 16 64,-16 0 32,16 0 32,-16 0 64,0-16-320,0 16-128,-16 0-2496,16 0-1024,-16 16-1919</inkml:trace>
  <inkml:trace contextRef="#ctx0" brushRef="#br0" timeOffset="97451.39">9474 4010 12800,'0'0'4735,"0"0"-2559,0 0-1984,0 0 1056,0 16-512,0-16-32,32 0-416,0-16-160,0 0-96,32 16 32,0-16 32,16 0 32,-1 16 0,-15 0-64,0 16-64,0-16-64,-16 16 32,16 0 32,0 0 64,-32 16 32,0 0 96,0-16-256,-32 48-96,0-32 640,0 63 288,-16-31 64,-16 32-32,16-16-352,-16 0-192,0 0-96,16-16 32,-16 0-1312,16-32-480,16 0-5632</inkml:trace>
  <inkml:trace contextRef="#ctx0" brushRef="#br0" timeOffset="98531.71">1390 7365 8960,'-16'32'3328,"16"-16"-1792,0-16-1216,16-16 800,-16-16-384,16-16-129,16-32-191,0-48-32,16 1-224,0-17 256,0-16 128,0 16-32,0 16 96,-16 32-480,0 48-128,0 32 160,0 48 192,-16 48-160,0 32-32,0-16-32,0 80 0,0-16 0,0 15 64,16-47-160,-16-32-32,0 0 64,0-32 32,-16-16-1440,16-16-608,-32-32-3071,16 0-1793,0-32 3072</inkml:trace>
  <inkml:trace contextRef="#ctx0" brushRef="#br0" timeOffset="98692.9">1646 7030 8320,'-48'-32'3072,"32"16"-1664,16 16-224,0-17 1088,0 17-769,16 0-287,16-16-704,0 16-352,0 0-96,16 0 0,16 0 32,0 0-1440,0 0-704,16-16-3039</inkml:trace>
  <inkml:trace contextRef="#ctx0" brushRef="#br0" timeOffset="99186.42">2381 6982 6016,'0'16'2272,"0"0"-1216,16 16-192,-16 0 928,0 0-224,0 15 32,0 1-257,0 16-127,0 16-672,0 16-32,0-16 0,0 0-256,0 0-128,0-32-32,0 0 64,0-17-64,-16-31 0,16-16-32,0-15-64,0-17 96,-16-32 0,16 0-128,-16-16 32,0-16 0,0-16 0,16 17-96,16 15 64,0 16-32,16 16-64,-16 16 0,16 32 96,0 16 64,-16 16 64,16 0 160,-16 16 160,0 16 256,-16 0 160,0-16-256,0 0 0,0 0-352,-16-16-128,0-16 0,-16 0 0,0-32-960,16 16-384,0 0-3648,0-16-3071,16 0 2783</inkml:trace>
  <inkml:trace contextRef="#ctx0" brushRef="#br0" timeOffset="99539.3">2828 6694 10112,'-16'32'3872,"16"-16"-2112,16 48-1152,-16-32 1023,0 32-543,0 16-64,16 32-320,-16-1-64,0 1-352,0 16-160,0-16-32,0-16 64,16-32 64,-16-16-96,0-32-96,16-32-1280,-16-16-512,0-16-1184,0 0-479,0-32-1057</inkml:trace>
  <inkml:trace contextRef="#ctx0" brushRef="#br0" timeOffset="99747.87">2876 6566 11648,'64'-16'4288,"-48"16"-2305,32 16-1951,-16 0 800,-16 0-384,16 0 64,-16 32 192,16 16 128,-32-16-448,0 16 192,0-16 96,-32 0-96,0 0 0,0-16-256,-16 0-128,16-32 32,-16-16 0,32 0-544,0 0-224,16-16-2560,16 0-1152,16-16-1503</inkml:trace>
  <inkml:trace contextRef="#ctx0" brushRef="#br0" timeOffset="100306.96">3483 6566 7808,'-16'-32'2976,"16"32"-1600,-32-48-896,32 48 832,-16-16-576,0 16-128,-16 0-384,16 0-96,-16 16-64,16 0 96,0 16 32,0-16 64,16 32 63,0-16-95,32 16 32,-16 0-32,16 0 32,32 16 480,-16 0 320,-16 16-128,-16-16 0,-16-16-224,-16-1-64,0-15-352,-32 0-96,16-16-128,-16-16 32,16-16-576,0 0-128,0-16-2048,16 0-799,16 16-1921</inkml:trace>
  <inkml:trace contextRef="#ctx0" brushRef="#br0" timeOffset="100770.59">4617 6215 7808,'0'-32'2976,"0"32"-1600,0 64-960,0-48 768,0 48-384,0 0-160,-16 48-288,16-16-160,0 31-96,0 1-160,0-16 32,0 0 96,16 0 32,-16-32-384,0-16-224,17 0-1568,-17-16-704,0-17-768</inkml:trace>
  <inkml:trace contextRef="#ctx0" brushRef="#br0" timeOffset="101271.57">4298 6965 7552,'0'16'2880,"0"-16"-1536,32 0-800,-32 0 800,16 16-416,16-16-64,0 0-224,0 0-97,0 0-287,0 0 32,32-16 64,-32 16-192,32-16-32,-16 16-64,-1 0-64,17-16 32,-16 16-32,-16 0 128,16-16 64,-16 16-160,-16 0 0,0-16 32,0 16 32,-16 0-32,-16 0-64,16 0 32,-32 16-32,32 0 256,-32 32 160,16 0 160,0 16 32,0-16-128,16 32 32,0-32-224,32 16-32,-16-16-192,16-16-128,0 0 160,16-48 96,-16 16 32,-16-48 32,16 16-128,-32-32-32,16 16 96,-16 0 32,-16 16-608,16-16-192,-16 16-2080,0 0-799,0 16-1985</inkml:trace>
  <inkml:trace contextRef="#ctx0" brushRef="#br0" timeOffset="101654.56">6152 7540 12288,'-16'-16'4575,"16"16"-2495,-17-16-2432,17 0 768,0 0-384,0 1 64,0-33-576,0 0-192,0-16-3423,0 16-1505,0-16 1792,0 0 960</inkml:trace>
  <inkml:trace contextRef="#ctx0" brushRef="#br0" timeOffset="101785.93">6104 6470 6144,'-17'32'2272,"17"-32"-1216,0 48-2432,0-48-192,0 16-704,17 0-160</inkml:trace>
  <inkml:trace contextRef="#ctx0" brushRef="#br0" timeOffset="101968.45">6342 7493 10752,'0'48'4032,"0"-48"-2177,48 16-1311,-32-16 1056,0-16-480,0 0-64,0-16-480,16-16-128,0-16-256,0 16-192,0-16-32,-16 32-32,16 0 0,-16 0 128,16 32 96,0 16 0,-16 16 0,0 0-96,0 0-64,0 0-1824,0 0-832,0 0-3039</inkml:trace>
  <inkml:trace contextRef="#ctx0" brushRef="#br0" timeOffset="102254.28">7381 6758 11648,'-48'-32'4384,"48"32"-2369,-48 0-1727,32 16 1024,0 0-512,-16-16-96,0 32-320,16-16-160,16 16-128,-16-16-96,48 32 32,-32 0-128,32 0 64,0 0 160,0 32 160,-16-32 256,0 16 128,0 0-192,-16-16-128,0 0-64,-16-16-32,-16-1-576,0-15-160,0-16-1472,0-16-576,0 1-3487</inkml:trace>
  <inkml:trace contextRef="#ctx0" brushRef="#br0" timeOffset="102501.96">7924 6310 12032,'-16'-48'4479,"16"48"-2431,0 0-1600,0 0 992,0 16-512,0 0-64,-16 32-448,16 0-160,-16 32-160,0-16 0,16 64 64,-16-16-64,16 15 0,0-31-320,0 16-96,0-16-1184,0 0-512,0-32-3839</inkml:trace>
  <inkml:trace contextRef="#ctx0" brushRef="#br0" timeOffset="102923.02">7541 7173 10880,'-80'-16'4032,"80"16"-2177,0-32-1023,16 32 1152,0-16-1056,0 0-320,32 0-352,0 16-96,16-16-96,0 0-64,0 16 32,0 0-1248,-1-16-448,1 16-799,0 0-225,-16-16 1088,-16 16 512,0 0 1184,-16 0 480,0 0 832,-32 0 352,16 16-192,-16 16-65,0 0-319,16 16 0,-16 0-480,16 0-96,-16 0-352,32 0-96,-16-16-96,32 0 32,-16 0-64,32-32-32,-16 0 32,0-16 32,0 0 32,0-16 32,-16 32-160,16 0 32,-16 0 0,0 16 0,0 0 64,0 16 32,0-16-672,0 16-320,-16-16-1952,32-16-799,-32 16-1345</inkml:trace>
  <inkml:trace contextRef="#ctx0" brushRef="#br0" timeOffset="103117.59">8963 6087 12288,'-16'0'4639,"16"0"-2495,-16 112-2080,16-96 896,-16 64-224,0-16 32,16 64-224,-16-32 0,0 63-320,16-31 0,-16 16 0,16-16-192,0-32-64,-16 0-2048,16-48-928,0 0-2847</inkml:trace>
  <inkml:trace contextRef="#ctx0" brushRef="#br0" timeOffset="103319.08">9266 6151 14592,'0'96'5439,"0"-96"-2943,-16 208-2208,16-176 1216,0 48-672,-16-1-160,0 65-384,0-32-128,0 16-96,16-16-1184,-16-16-448,0-16-4480,16-16-2879,-16 0 3775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7B577-6E7A-4931-B7FB-3584E6996093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7CB16-5F0A-423F-89FA-E828383D6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9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50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80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37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Technically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88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13/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92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spaces get very big very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73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partial crashes?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42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want partial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88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72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distinct 5 step behaviors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94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5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66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3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Cone of possibilities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58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spaces get very big very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7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spaces get very big very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20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23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07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failure is too many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49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Murphies</a:t>
            </a:r>
            <a:r>
              <a:rPr lang="en-US" dirty="0"/>
              <a:t>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5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46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3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070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Leslie </a:t>
            </a:r>
            <a:r>
              <a:rPr lang="en-US" dirty="0" err="1"/>
              <a:t>Lamport</a:t>
            </a:r>
            <a:endParaRPr lang="en-US" dirty="0"/>
          </a:p>
          <a:p>
            <a:r>
              <a:rPr lang="en-US" dirty="0" err="1"/>
              <a:t>Lamport</a:t>
            </a:r>
            <a:r>
              <a:rPr lang="en-US" dirty="0"/>
              <a:t> revolutionized everything</a:t>
            </a:r>
          </a:p>
          <a:p>
            <a:r>
              <a:rPr lang="en-US" dirty="0"/>
              <a:t>"Math is more expressive than programming, so it would make great blueprints"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C1C77-326B-4A1D-81F0-A7E5C1DC60E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3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our spec, we can talk about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36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checker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C1C77-326B-4A1D-81F0-A7E5C1DC60E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89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25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here for the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47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287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queue is a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40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means can be expanded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0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be explicit about what whether things can crash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34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Breaks if we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2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by Leslie </a:t>
            </a:r>
            <a:r>
              <a:rPr lang="en-US" dirty="0" err="1"/>
              <a:t>Lamport</a:t>
            </a:r>
            <a:endParaRPr lang="en-US" dirty="0"/>
          </a:p>
          <a:p>
            <a:r>
              <a:rPr lang="en-US" dirty="0" err="1"/>
              <a:t>Lamport</a:t>
            </a:r>
            <a:r>
              <a:rPr lang="en-US" dirty="0"/>
              <a:t> revolutionized everything</a:t>
            </a:r>
          </a:p>
          <a:p>
            <a:r>
              <a:rPr lang="en-US" dirty="0"/>
              <a:t>"Math is more expressive than programming, so it would make great blueprints"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C1C77-326B-4A1D-81F0-A7E5C1DC60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61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together is error free!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77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https://lamport.azurewebsites.net/tla/formal-methods-amazon.pdf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89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work at a company called </a:t>
            </a:r>
            <a:r>
              <a:rPr lang="en-US" dirty="0" err="1"/>
              <a:t>eSpark</a:t>
            </a:r>
            <a:endParaRPr lang="en-US" dirty="0"/>
          </a:p>
          <a:p>
            <a:r>
              <a:rPr lang="en-US" dirty="0"/>
              <a:t>We assign students lessons. Lessons have curated apps. We send apps to devices</a:t>
            </a:r>
          </a:p>
          <a:p>
            <a:r>
              <a:rPr lang="en-US" dirty="0"/>
              <a:t>Simple system nothing bad ever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C1C77-326B-4A1D-81F0-A7E5C1DC60E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819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is incredibly complicated. This is an oversimplification. Many things can go horribly wrong</a:t>
            </a:r>
          </a:p>
          <a:p>
            <a:r>
              <a:rPr lang="en-US" dirty="0"/>
              <a:t>My job is to keep it working</a:t>
            </a:r>
          </a:p>
          <a:p>
            <a:r>
              <a:rPr lang="en-US" dirty="0"/>
              <a:t>Us bug, 3</a:t>
            </a:r>
            <a:r>
              <a:rPr lang="en-US" baseline="30000" dirty="0"/>
              <a:t>rd</a:t>
            </a:r>
            <a:r>
              <a:rPr lang="en-US" dirty="0"/>
              <a:t> party bug, </a:t>
            </a:r>
            <a:r>
              <a:rPr lang="en-US" dirty="0" err="1"/>
              <a:t>wifi</a:t>
            </a:r>
            <a:r>
              <a:rPr lang="en-US" dirty="0"/>
              <a:t> is down, </a:t>
            </a:r>
            <a:r>
              <a:rPr lang="en-US" dirty="0" err="1"/>
              <a:t>timmy</a:t>
            </a:r>
            <a:r>
              <a:rPr lang="en-US" dirty="0"/>
              <a:t> and his friends played "send your </a:t>
            </a:r>
            <a:r>
              <a:rPr lang="en-US" dirty="0" err="1"/>
              <a:t>ipad</a:t>
            </a:r>
            <a:r>
              <a:rPr lang="en-US" dirty="0"/>
              <a:t> to heaven"</a:t>
            </a:r>
          </a:p>
          <a:p>
            <a:r>
              <a:rPr lang="en-US" dirty="0"/>
              <a:t>Lots involved with that, </a:t>
            </a:r>
            <a:r>
              <a:rPr lang="en-US" dirty="0" err="1"/>
              <a:t>gonna</a:t>
            </a:r>
            <a:r>
              <a:rPr lang="en-US" dirty="0"/>
              <a:t> focus on just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C1C77-326B-4A1D-81F0-A7E5C1DC60E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064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a pretty nasty bug we would have walked right into</a:t>
            </a:r>
          </a:p>
          <a:p>
            <a:r>
              <a:rPr lang="en-US" dirty="0"/>
              <a:t>Two workers doing diff actions</a:t>
            </a:r>
          </a:p>
          <a:p>
            <a:r>
              <a:rPr lang="en-US" dirty="0"/>
              <a:t>Would have cause us a long time to track down the source in prod</a:t>
            </a:r>
          </a:p>
          <a:p>
            <a:r>
              <a:rPr lang="en-US" dirty="0"/>
              <a:t>Took about five minutes to validate the fix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C1C77-326B-4A1D-81F0-A7E5C1DC60E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84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existing system would have violated it</a:t>
            </a:r>
          </a:p>
          <a:p>
            <a:r>
              <a:rPr lang="en-US" dirty="0"/>
              <a:t>We thought we had a fix…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C1C77-326B-4A1D-81F0-A7E5C1DC60E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314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https://github.com/elastic/elasticsearch/issues/31976#issuecomment-404722753</a:t>
            </a:r>
          </a:p>
          <a:p>
            <a:r>
              <a:rPr lang="en-US" dirty="0"/>
              <a:t>https://github.com/elastic/elasticsearch-formal-models/pull/29</a:t>
            </a:r>
          </a:p>
          <a:p>
            <a:r>
              <a:rPr lang="en-US" dirty="0"/>
              <a:t>https://github.com/DaveCTurner/elasticsearch-formal-models/blob/8ac6716ac359dbe9cbd50da657c39fb33a02822f/ReplicaEngine/tla/ReplicaEngine.tla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47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962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Here are a list of companies I've either worked with, or have </a:t>
            </a:r>
            <a:r>
              <a:rPr lang="en-US" dirty="0" err="1"/>
              <a:t>publically</a:t>
            </a:r>
            <a:r>
              <a:rPr lang="en-US" dirty="0"/>
              <a:t> talked about their use of TLA+. Now some are big companies you'd expect, cloud providers like AWS and core infra like Elastic. Others are customer facing: eSpark had eight engineers, </a:t>
            </a:r>
            <a:r>
              <a:rPr lang="en-US" dirty="0" err="1"/>
              <a:t>Sutori</a:t>
            </a:r>
            <a:r>
              <a:rPr lang="en-US" dirty="0"/>
              <a:t> had two. B2B, B2C, etc. Turns out being able to design better is widely applicable!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864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Rate limiter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C1C77-326B-4A1D-81F0-A7E5C1DC60EA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74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You're </a:t>
            </a:r>
            <a:r>
              <a:rPr lang="en-US" dirty="0" err="1"/>
              <a:t>gonna</a:t>
            </a:r>
            <a:r>
              <a:rPr lang="en-US" dirty="0"/>
              <a:t> be seeing </a:t>
            </a:r>
            <a:r>
              <a:rPr lang="en-US" dirty="0" err="1"/>
              <a:t>Lamport's</a:t>
            </a:r>
            <a:r>
              <a:rPr lang="en-US" dirty="0"/>
              <a:t> name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9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Rate limiter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C1C77-326B-4A1D-81F0-A7E5C1DC60EA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2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are hard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are hard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23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harder?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+ and * are atomic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7CB16-5F0A-423F-89FA-E828383D64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7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C52CF7-50FD-42C9-A34E-AE32AA80F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65FCCD4-2D61-420E-AB59-749E58D4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71B7A48-56C2-4D90-9AAC-0AA92706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0930F47-9A63-4FBA-A821-1717DAFB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https://www.hillelwayne.com/talks/distributed-systems-tlaplus/</a:t>
            </a:r>
          </a:p>
        </p:txBody>
      </p:sp>
    </p:spTree>
    <p:extLst>
      <p:ext uri="{BB962C8B-B14F-4D97-AF65-F5344CB8AC3E}">
        <p14:creationId xmlns:p14="http://schemas.microsoft.com/office/powerpoint/2010/main" val="134350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29913-D033-46D0-B74D-9DDD6F2D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https://www.hillelwayne.com/talks/distributed-systems-tlaplus/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216DB-F4E0-441C-A693-327559E37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2E073-4FC3-4789-AED4-D33E824AE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27D661-DD17-4D55-B960-D3458882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2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31FDC-2B77-4D4B-8745-BDF2E63B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CAF74-6599-414D-B645-29A2C3E7E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1B3D6-4478-4034-A2FF-C5F039D92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1CC7B-344F-4FD8-996D-B031CD79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https://www.hillelwayne.com/talks/distributed-systems-tlaplus/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7B195-C309-4406-9C68-9473D06DF6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@hillelogram</a:t>
            </a:r>
            <a:endParaRPr lang="en-US" sz="14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E72FE-25B1-4DD3-9387-AA51DF23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27D661-DD17-4D55-B960-D3458882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6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5198-8F71-4CEA-B6FA-A7D770D2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C999B-CACC-4C5B-B30E-A4282BCB2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30F13-4183-4F47-9F47-8E01B29C6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349C2-C96F-46D6-8370-18581CD2F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@hillelogram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49C50-7B64-4444-AA6B-079FEEAF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90AB2-5F4F-4546-85F9-05C77FEF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27D661-DD17-4D55-B960-D3458882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88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65061-47FA-404E-88DA-8F94BD9D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A8FD3-96DB-4456-852D-0FE2EFBA8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2CAED-4F03-4C9D-AD94-17CCB625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2A60C-C1EA-4A2A-8C10-4EBAD530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71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57E82-F032-4761-8930-067B0CE4A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A1BBD-5EE5-4DDB-A0DC-5D96712C5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AF21C-F2CF-4BEC-B304-41E2BA09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@hillelogram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1567B-7295-45E3-9771-6A441D7B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79C57-F036-4385-B242-7D06C828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27D661-DD17-4D55-B960-D3458882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F32A5-04AD-4E36-B22C-5DF475316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08F9EB-67D5-4A63-B93A-EEBC68E04D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1D4F83-D8A4-4019-8C68-EB65CE3D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ABFD7D-C8CC-4774-A02F-5D1E33F6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4106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A231B-50FE-4472-B43A-84583686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C5E01B-7DB5-40CD-8A7F-9D25D2BB5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@</a:t>
            </a:r>
            <a:r>
              <a:rPr lang="en-US" dirty="0" err="1"/>
              <a:t>hillelogram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F32A5-04AD-4E36-B22C-5DF475316EF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40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04F64A-E78A-4D2F-AB92-8E391452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027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F32A5-04AD-4E36-B22C-5DF475316E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356558"/>
            <a:ext cx="10515600" cy="582040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Code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2A075-5133-47AA-91E6-BEDE4E52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47D344-B673-478C-99F6-F691F9CA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01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B1B9-6DCD-45CF-A50B-F5637A0D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F9D72-F00B-41A5-9ED0-8E98B646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57026E-4214-48B0-A44E-366D5F7A5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8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AFB7-6076-4D0B-845A-F400EE1B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921D-35C1-4B43-A1E9-A970129AF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7C07F6-BC36-47CE-951B-0CCBE164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3309C-270B-4DAA-9D15-DF36BB1B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3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0240-21CA-4DA9-8343-A970BF71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F3BDA-F543-4CA2-9430-A7857D0CC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5C51B-2116-44B0-938B-B23F5A9DE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5168CF9-22C3-44F4-9857-1D98D597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5800B2-0A9F-4B57-A94A-D6A16150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6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FBDB-5726-4997-A3E8-BAE8C34F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11C6F-3E07-4D88-8AE7-D649B0008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2490E-6CD1-4CB9-AFEE-8435E8407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A35EB-13CA-41D3-B056-D0CBAC392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00D0F-0E07-4035-875F-7B86B86A8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B27A1B5-CE88-4E25-BAF1-F094F391D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FEA07FD-5E2A-403A-8794-FAB58E348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6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C25C-2E1A-4B58-954C-6A7750CF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A91314-EAE4-4168-B118-A8D15A7E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400CCA-DF86-4480-B45E-02E7C203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1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A5AAF-F332-4CB4-A7DF-ACA516770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6154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https://www.hillelwayne.com/talks/distributed-systems-tlaplus/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AA8B4-3997-48B3-B133-DB921FC2E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23EDB-2619-497B-87BA-59D52A3A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33154-F206-4EE3-A81B-505BC5A7E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560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customXml" Target="../ink/ink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10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customXml" Target="../ink/ink16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30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10" Type="http://schemas.openxmlformats.org/officeDocument/2006/relationships/image" Target="../media/image115.png"/><Relationship Id="rId19" Type="http://schemas.openxmlformats.org/officeDocument/2006/relationships/image" Target="../media/image125.png"/><Relationship Id="rId4" Type="http://schemas.openxmlformats.org/officeDocument/2006/relationships/image" Target="../media/image1120.png"/><Relationship Id="rId9" Type="http://schemas.openxmlformats.org/officeDocument/2006/relationships/customXml" Target="../ink/ink14.xml"/><Relationship Id="rId14" Type="http://schemas.openxmlformats.org/officeDocument/2006/relationships/image" Target="../media/image1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0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4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&amp;ehk=R4XGSkYmcLgxcBlmyR5O7w&amp;r=0&amp;pid=OfficeInsert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customXml" Target="../ink/ink7.x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3916-73FF-4757-9E2E-6B56462E8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Designing Distributed Systems with TLA+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2D5E9-3764-4C24-AB52-D54EA3B60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Hillel Wayne</a:t>
            </a:r>
            <a:br>
              <a:rPr lang="en-US" dirty="0"/>
            </a:br>
            <a:r>
              <a:rPr lang="en-US" dirty="0"/>
              <a:t>hillelwayne.com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hillelogram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3EBB-0B50-4A0D-B9C2-20931055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1BE49-E4C3-4F3F-9E38-FBFE7A307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D4748-D427-4CF2-918D-0DC3B6C69F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serverdb.get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serverdb.set</a:t>
            </a:r>
            <a:r>
              <a:rPr lang="en-US" dirty="0">
                <a:latin typeface="Consolas" panose="020B0609020204030204" pitchFamily="49" charset="0"/>
              </a:rPr>
              <a:t>(x, </a:t>
            </a: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+ 1)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409FA5-0FC4-4293-8435-D61CD1813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Computer 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98B0EB-09E9-4B80-8A9D-0C837CFAE2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serverdb.get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serverdb.set</a:t>
            </a:r>
            <a:r>
              <a:rPr lang="en-US" dirty="0">
                <a:latin typeface="Consolas" panose="020B0609020204030204" pitchFamily="49" charset="0"/>
              </a:rPr>
              <a:t>(x, </a:t>
            </a: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+ 1)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1FAC54-33E2-430D-96DB-24BB42A1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452908-BECA-414F-A11D-97AE1784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857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B3065C-15C5-4ADA-A0D1-1EB187775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3E6F8C-E682-4B4C-92A9-BEE0CAA7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639609-6321-491E-898F-56EAE424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FE690-C446-4EC2-A5AD-14B3E46C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12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722F-BEFB-429C-9021-61A07D45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394032-439C-4F43-AAED-62DF5A84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creates 1</a:t>
            </a:r>
          </a:p>
          <a:p>
            <a:r>
              <a:rPr lang="en-US" dirty="0"/>
              <a:t>Worker creates 1</a:t>
            </a:r>
          </a:p>
          <a:p>
            <a:r>
              <a:rPr lang="en-US" dirty="0"/>
              <a:t>User edits 1</a:t>
            </a:r>
          </a:p>
          <a:p>
            <a:r>
              <a:rPr lang="en-US" dirty="0"/>
              <a:t>W1 edits 1</a:t>
            </a:r>
          </a:p>
          <a:p>
            <a:r>
              <a:rPr lang="en-US" dirty="0"/>
              <a:t>User deletes 1</a:t>
            </a:r>
          </a:p>
          <a:p>
            <a:r>
              <a:rPr lang="en-US" dirty="0"/>
              <a:t>W2 deletes 1</a:t>
            </a:r>
          </a:p>
          <a:p>
            <a:r>
              <a:rPr lang="en-US" dirty="0"/>
              <a:t>W1 pushes edit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90BCF2-ADD4-446A-B304-6269A654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76F986-A1F6-44B3-9977-72D7E1EF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398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4B3E4-675D-4DE9-90B1-B6E3CBB0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fair process cleaner = "cleaner"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Clean:</a:t>
            </a:r>
          </a:p>
          <a:p>
            <a:r>
              <a:rPr lang="en-US" dirty="0"/>
              <a:t>    while TRUE do</a:t>
            </a:r>
          </a:p>
          <a:p>
            <a:r>
              <a:rPr lang="en-US" dirty="0"/>
              <a:t>      with</a:t>
            </a:r>
          </a:p>
          <a:p>
            <a:r>
              <a:rPr lang="en-US" dirty="0"/>
              <a:t>        id \in </a:t>
            </a:r>
          </a:p>
          <a:p>
            <a:r>
              <a:rPr lang="en-US" dirty="0"/>
              <a:t>          LET</a:t>
            </a:r>
          </a:p>
          <a:p>
            <a:r>
              <a:rPr lang="en-US" dirty="0"/>
              <a:t>            </a:t>
            </a:r>
            <a:r>
              <a:rPr lang="en-US" dirty="0" err="1"/>
              <a:t>upload_ids</a:t>
            </a:r>
            <a:r>
              <a:rPr lang="en-US" dirty="0"/>
              <a:t>  == {u.id: u \in uploads}</a:t>
            </a:r>
          </a:p>
          <a:p>
            <a:r>
              <a:rPr lang="en-US" dirty="0"/>
              <a:t>            </a:t>
            </a:r>
            <a:r>
              <a:rPr lang="en-US" dirty="0" err="1"/>
              <a:t>content_ids</a:t>
            </a:r>
            <a:r>
              <a:rPr lang="en-US" dirty="0"/>
              <a:t> == {c.id: c \in content}</a:t>
            </a:r>
          </a:p>
          <a:p>
            <a:r>
              <a:rPr lang="en-US" dirty="0"/>
              <a:t>          IN</a:t>
            </a:r>
          </a:p>
          <a:p>
            <a:r>
              <a:rPr lang="en-US" dirty="0"/>
              <a:t>            </a:t>
            </a:r>
            <a:r>
              <a:rPr lang="en-US" dirty="0" err="1"/>
              <a:t>content_ids</a:t>
            </a:r>
            <a:r>
              <a:rPr lang="en-US" dirty="0"/>
              <a:t> \ </a:t>
            </a:r>
            <a:r>
              <a:rPr lang="en-US" dirty="0" err="1"/>
              <a:t>upload_ids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, exists = </a:t>
            </a:r>
            <a:r>
              <a:rPr lang="en-US" dirty="0" err="1"/>
              <a:t>ContentWith</a:t>
            </a:r>
            <a:r>
              <a:rPr lang="en-US" dirty="0"/>
              <a:t>(id)</a:t>
            </a:r>
          </a:p>
          <a:p>
            <a:r>
              <a:rPr lang="en-US" dirty="0"/>
              <a:t>      do</a:t>
            </a:r>
          </a:p>
          <a:p>
            <a:r>
              <a:rPr lang="en-US" dirty="0"/>
              <a:t>        content := content -- exists;</a:t>
            </a:r>
          </a:p>
          <a:p>
            <a:r>
              <a:rPr lang="en-US" dirty="0"/>
              <a:t>      end with;</a:t>
            </a:r>
          </a:p>
          <a:p>
            <a:r>
              <a:rPr lang="en-US" dirty="0"/>
              <a:t>    end while;</a:t>
            </a:r>
          </a:p>
          <a:p>
            <a:r>
              <a:rPr lang="en-US" dirty="0"/>
              <a:t>end process;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B2DAC-4604-4C6C-BC1D-700C81EE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31F41-0A0E-4581-B616-F43EF396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882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8B83D-455E-4342-9694-98317911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39588-C3B4-4504-B5AB-0CB8BF7A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6FB6A-A29D-4FD6-AC1E-D6B8B6212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76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E6FB6A-A29D-4FD6-AC1E-D6B8B6212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95" t="28353" r="574" b="28509"/>
          <a:stretch/>
        </p:blipFill>
        <p:spPr>
          <a:xfrm>
            <a:off x="1732389" y="760752"/>
            <a:ext cx="8727221" cy="5336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14FAF6-F280-477B-AE01-C10842705759}"/>
                  </a:ext>
                </a:extLst>
              </p14:cNvPr>
              <p14:cNvContentPartPr/>
              <p14:nvPr/>
            </p14:nvContentPartPr>
            <p14:xfrm>
              <a:off x="246020" y="312059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14FAF6-F280-477B-AE01-C108427057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380" y="311195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CAE85-4E2C-4DB4-9D4F-42F4C7D8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8B511F-5EA4-4DB6-B98F-27092DD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970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722F-BEFB-429C-9021-61A07D45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394032-439C-4F43-AAED-62DF5A84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creates 1</a:t>
            </a:r>
          </a:p>
          <a:p>
            <a:r>
              <a:rPr lang="en-US" dirty="0"/>
              <a:t>Worker creates 1</a:t>
            </a:r>
          </a:p>
          <a:p>
            <a:r>
              <a:rPr lang="en-US" dirty="0"/>
              <a:t>User edits 1</a:t>
            </a:r>
          </a:p>
          <a:p>
            <a:r>
              <a:rPr lang="en-US" dirty="0"/>
              <a:t>W1 edits 1</a:t>
            </a:r>
          </a:p>
          <a:p>
            <a:r>
              <a:rPr lang="en-US" dirty="0"/>
              <a:t>User edits 1</a:t>
            </a:r>
          </a:p>
          <a:p>
            <a:r>
              <a:rPr lang="en-US" dirty="0"/>
              <a:t>W2 edits 1</a:t>
            </a:r>
          </a:p>
          <a:p>
            <a:r>
              <a:rPr lang="en-US" dirty="0"/>
              <a:t>W2 skips edit</a:t>
            </a:r>
          </a:p>
          <a:p>
            <a:r>
              <a:rPr lang="en-US" dirty="0"/>
              <a:t>W1 pushes edit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90BCF2-ADD4-446A-B304-6269A654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76F986-A1F6-44B3-9977-72D7E1EF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441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51398B-2CF8-40DC-8AAD-B0A70A988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</a:t>
            </a:r>
          </a:p>
          <a:p>
            <a:r>
              <a:rPr lang="en-US" dirty="0"/>
              <a:t>  </a:t>
            </a:r>
            <a:r>
              <a:rPr lang="en-US" dirty="0" err="1"/>
              <a:t>ExistsUploadWith</a:t>
            </a:r>
            <a:r>
              <a:rPr lang="en-US" dirty="0"/>
              <a:t>(local.id)</a:t>
            </a:r>
          </a:p>
          <a:p>
            <a:r>
              <a:rPr lang="en-US" dirty="0"/>
              <a:t>   and </a:t>
            </a:r>
            <a:r>
              <a:rPr lang="en-US" dirty="0" err="1"/>
              <a:t>UploadWith</a:t>
            </a:r>
            <a:r>
              <a:rPr lang="en-US" dirty="0"/>
              <a:t>(local.id).version </a:t>
            </a:r>
            <a:br>
              <a:rPr lang="en-US" dirty="0"/>
            </a:br>
            <a:r>
              <a:rPr lang="en-US" dirty="0"/>
              <a:t>           &gt; </a:t>
            </a:r>
            <a:r>
              <a:rPr lang="en-US" dirty="0" err="1"/>
              <a:t>local.version</a:t>
            </a:r>
            <a:endParaRPr lang="en-US" dirty="0"/>
          </a:p>
          <a:p>
            <a:r>
              <a:rPr lang="en-US" dirty="0"/>
              <a:t>then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local := NULL;</a:t>
            </a:r>
          </a:p>
          <a:p>
            <a:r>
              <a:rPr lang="en-US" dirty="0"/>
              <a:t>  </a:t>
            </a:r>
            <a:r>
              <a:rPr lang="en-US" dirty="0" err="1"/>
              <a:t>goto</a:t>
            </a:r>
            <a:r>
              <a:rPr lang="en-US" dirty="0"/>
              <a:t> Edit;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  content := content ++ local;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local := NULL;</a:t>
            </a:r>
          </a:p>
          <a:p>
            <a:r>
              <a:rPr lang="en-US" dirty="0"/>
              <a:t>end if;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8CBFC-E3F8-4236-BB75-0BF2D43AB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D75E2-A928-4F35-B9C0-EACFC2A6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9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62D1A-405C-431C-978F-9ABC8E99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1920C-7272-47BE-808F-D3A58A48E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904FC-6791-45E5-B6E6-5807D882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99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80-E168-4454-B218-79E1F322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ACB5D-1BEC-460E-918C-E7930634F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82CE26-82E7-487D-807F-A049521CE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BFE8E0-FBA0-4CCC-971F-1864B8CE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9F273-E048-4435-B402-8546F5DF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067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C0CE-2F72-47E3-818B-6EEF0C08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6804-3DA1-43DA-AA63-7F6577FE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Duplicate messages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Dropped messages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Permissions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Partial failure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Webhooks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1740FF6-1923-4369-9E12-56023CD6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94434A-00C1-400E-8AAF-4A4A0074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5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3EBB-0B50-4A0D-B9C2-20931055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1BE49-E4C3-4F3F-9E38-FBFE7A307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Thread 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D4748-D427-4CF2-918D-0DC3B6C69F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=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+ 1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409FA5-0FC4-4293-8435-D61CD1813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Thread 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98B0EB-09E9-4B80-8A9D-0C837CFAE2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=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+ 1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1469B-AC76-44E7-9BA9-0D993B88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51D691-44DE-458A-B750-59DDDFEC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624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AA9A21-3302-40E5-822E-B285F04FC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B56B9F-E50E-404A-A0EB-BC607F0490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184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022A91-9E45-41CF-9152-92A361783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520" y="2456508"/>
            <a:ext cx="8183117" cy="3734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2DBBB-7DA7-4E69-81EC-F8B420EE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BEB46-49EF-48B7-840E-5268901CF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1CC1A9-E516-4D1E-8178-702832A7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7AEAB-1899-47AC-89E2-A56E9680B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20" y="681037"/>
            <a:ext cx="794495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185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8795-F904-4A1B-8630-9955AAFD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@hillelogram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5BECB37-FAEC-4F11-819F-E4C49756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39" y="2830076"/>
            <a:ext cx="1388973" cy="1362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4E7FB2A-FE66-4A30-9E27-81A0B8B4A6ED}"/>
                  </a:ext>
                </a:extLst>
              </p14:cNvPr>
              <p14:cNvContentPartPr/>
              <p14:nvPr/>
            </p14:nvContentPartPr>
            <p14:xfrm>
              <a:off x="3128356" y="2110505"/>
              <a:ext cx="5665320" cy="28125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4E7FB2A-FE66-4A30-9E27-81A0B8B4A6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356" y="2092506"/>
                <a:ext cx="5700960" cy="28481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78295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58795-F904-4A1B-8630-9955AAFD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@hillelogram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5BECB37-FAEC-4F11-819F-E4C49756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35" y="3615208"/>
            <a:ext cx="1388973" cy="1362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D52AEAB1-5D77-4B0C-8353-E71713C3B801}"/>
                  </a:ext>
                </a:extLst>
              </p14:cNvPr>
              <p14:cNvContentPartPr/>
              <p14:nvPr/>
            </p14:nvContentPartPr>
            <p14:xfrm>
              <a:off x="1211986" y="610916"/>
              <a:ext cx="8947800" cy="582768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D52AEAB1-5D77-4B0C-8353-E71713C3B8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3986" y="592916"/>
                <a:ext cx="8983440" cy="58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7072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296ECDF-EA27-4EC9-9506-DB61AB5F6B22}"/>
                  </a:ext>
                </a:extLst>
              </p14:cNvPr>
              <p14:cNvContentPartPr/>
              <p14:nvPr/>
            </p14:nvContentPartPr>
            <p14:xfrm>
              <a:off x="1600054" y="1580748"/>
              <a:ext cx="1479240" cy="879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296ECDF-EA27-4EC9-9506-DB61AB5F6B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2054" y="789108"/>
                <a:ext cx="1514880" cy="16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1116B18-7590-4FF9-A6F6-6187FE0EA157}"/>
                  </a:ext>
                </a:extLst>
              </p14:cNvPr>
              <p14:cNvContentPartPr/>
              <p14:nvPr/>
            </p14:nvContentPartPr>
            <p14:xfrm>
              <a:off x="492694" y="2700247"/>
              <a:ext cx="493380" cy="8575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1116B18-7590-4FF9-A6F6-6187FE0EA1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701" y="2682247"/>
                <a:ext cx="529007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6BCBA8A-22F3-47AA-8678-330654F2D461}"/>
                  </a:ext>
                </a:extLst>
              </p14:cNvPr>
              <p14:cNvContentPartPr/>
              <p14:nvPr/>
            </p14:nvContentPartPr>
            <p14:xfrm>
              <a:off x="442654" y="3693307"/>
              <a:ext cx="1157400" cy="4930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6BCBA8A-22F3-47AA-8678-330654F2D4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660" y="3675340"/>
                <a:ext cx="1193029" cy="528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FD98A9B9-E30A-4E55-8673-7313A6A0EDB4}"/>
                  </a:ext>
                </a:extLst>
              </p14:cNvPr>
              <p14:cNvContentPartPr/>
              <p14:nvPr/>
            </p14:nvContentPartPr>
            <p14:xfrm>
              <a:off x="5892833" y="4576029"/>
              <a:ext cx="793260" cy="7002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FD98A9B9-E30A-4E55-8673-7313A6A0EDB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5205" y="4558038"/>
                <a:ext cx="828876" cy="735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811FCF67-B427-4011-8902-0E5A6725DE4F}"/>
                  </a:ext>
                </a:extLst>
              </p14:cNvPr>
              <p14:cNvContentPartPr/>
              <p14:nvPr/>
            </p14:nvContentPartPr>
            <p14:xfrm>
              <a:off x="142807" y="5426257"/>
              <a:ext cx="11530440" cy="13537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811FCF67-B427-4011-8902-0E5A6725DE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4807" y="5408255"/>
                <a:ext cx="11566080" cy="1389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B7EE12E-E749-4314-988A-F7796CFEEED5}"/>
                  </a:ext>
                </a:extLst>
              </p14:cNvPr>
              <p14:cNvContentPartPr/>
              <p14:nvPr/>
            </p14:nvContentPartPr>
            <p14:xfrm>
              <a:off x="1633402" y="171791"/>
              <a:ext cx="10285560" cy="487764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B7EE12E-E749-4314-988A-F7796CFEEED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15402" y="153791"/>
                <a:ext cx="10321200" cy="49132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880822-E494-43D6-AA45-7F35AEF0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@hillelogram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D3FF20C-AD4D-4CCA-8EFE-22432AA62F4C}"/>
                  </a:ext>
                </a:extLst>
              </p14:cNvPr>
              <p14:cNvContentPartPr/>
              <p14:nvPr/>
            </p14:nvContentPartPr>
            <p14:xfrm>
              <a:off x="10986622" y="4114756"/>
              <a:ext cx="180" cy="1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3FF20C-AD4D-4CCA-8EFE-22432AA62F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84462" y="4112596"/>
                <a:ext cx="4500" cy="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663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C5E7C6DA-F0A2-4DD2-B246-11C1363413FC}"/>
                  </a:ext>
                </a:extLst>
              </p14:cNvPr>
              <p14:cNvContentPartPr/>
              <p14:nvPr/>
            </p14:nvContentPartPr>
            <p14:xfrm>
              <a:off x="92767" y="614295"/>
              <a:ext cx="12051720" cy="62866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C5E7C6DA-F0A2-4DD2-B246-11C1363413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67" y="596295"/>
                <a:ext cx="12087360" cy="6322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491B31-ECB2-4D49-A5BB-1CACFE81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@hillelogram</a:t>
            </a:r>
          </a:p>
        </p:txBody>
      </p:sp>
    </p:spTree>
    <p:extLst>
      <p:ext uri="{BB962C8B-B14F-4D97-AF65-F5344CB8AC3E}">
        <p14:creationId xmlns:p14="http://schemas.microsoft.com/office/powerpoint/2010/main" val="34366404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9876ED-3919-4A86-A5BE-BEDCD278E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4061"/>
            <a:ext cx="9593062" cy="17748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D9302-67CC-4BF1-8E06-629BDC6A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127AE-8C4B-4C1E-BEBD-AE0BF55A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F7E77-9E76-4726-80BE-FEA47807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376" y="2145130"/>
            <a:ext cx="6056265" cy="43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643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4EC324-ED41-438F-A60A-7BAC2A964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72CFE-9CBC-4A3A-88B2-E6BC54AB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7CC8A-D332-42FF-B408-319C5D23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1491AA-5708-45D1-9CFC-10B9D8A9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3367F-AC6F-4DF0-BE15-2F87206A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2333472"/>
            <a:ext cx="6954220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73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FF8650-B942-4832-9C74-84AB8ACF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Companies using TLA+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DE6AF3-0E7E-4BF6-BDCF-19A15359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en-US" dirty="0"/>
              <a:t>AWS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Azure</a:t>
            </a:r>
          </a:p>
          <a:p>
            <a:r>
              <a:rPr lang="en-US" dirty="0"/>
              <a:t>Xbox</a:t>
            </a:r>
          </a:p>
          <a:p>
            <a:r>
              <a:rPr lang="en-US" dirty="0"/>
              <a:t>eSpark Learning</a:t>
            </a:r>
          </a:p>
          <a:p>
            <a:r>
              <a:rPr lang="en-US" dirty="0" err="1"/>
              <a:t>Sutori</a:t>
            </a:r>
            <a:endParaRPr lang="en-US" dirty="0"/>
          </a:p>
          <a:p>
            <a:r>
              <a:rPr lang="en-US" dirty="0"/>
              <a:t>Elastic</a:t>
            </a:r>
          </a:p>
          <a:p>
            <a:r>
              <a:rPr lang="en-US" dirty="0"/>
              <a:t>Mongo</a:t>
            </a:r>
          </a:p>
          <a:p>
            <a:r>
              <a:rPr lang="en-US" dirty="0"/>
              <a:t>ING</a:t>
            </a:r>
          </a:p>
          <a:p>
            <a:r>
              <a:rPr lang="en-US" dirty="0" err="1"/>
              <a:t>Auxon</a:t>
            </a:r>
            <a:endParaRPr lang="en-US" dirty="0"/>
          </a:p>
          <a:p>
            <a:r>
              <a:rPr lang="en-US" dirty="0"/>
              <a:t>OSOCO</a:t>
            </a:r>
          </a:p>
          <a:p>
            <a:r>
              <a:rPr lang="en-US" dirty="0"/>
              <a:t>OpenStack</a:t>
            </a:r>
          </a:p>
          <a:p>
            <a:r>
              <a:rPr lang="en-US" dirty="0" err="1"/>
              <a:t>CockroachDB</a:t>
            </a:r>
            <a:endParaRPr lang="en-US" dirty="0"/>
          </a:p>
          <a:p>
            <a:r>
              <a:rPr lang="en-US" dirty="0"/>
              <a:t>Protocol Labs</a:t>
            </a:r>
          </a:p>
          <a:p>
            <a:r>
              <a:rPr lang="en-US" dirty="0"/>
              <a:t>Facebook</a:t>
            </a:r>
          </a:p>
          <a:p>
            <a:r>
              <a:rPr lang="en-US" dirty="0"/>
              <a:t>Cigna</a:t>
            </a:r>
          </a:p>
          <a:p>
            <a:r>
              <a:rPr lang="en-US" dirty="0"/>
              <a:t>Shopify</a:t>
            </a:r>
          </a:p>
          <a:p>
            <a:r>
              <a:rPr lang="en-US" dirty="0"/>
              <a:t>Auth0</a:t>
            </a:r>
          </a:p>
          <a:p>
            <a:r>
              <a:rPr lang="en-US" dirty="0"/>
              <a:t>Several clients under NDA</a:t>
            </a:r>
          </a:p>
          <a:p>
            <a:r>
              <a:rPr lang="en-US" dirty="0"/>
              <a:t>Like 80 blockchain companies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321D8-EF10-441F-A0DB-1F169FA4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E71CA-3147-4744-9C74-F2017D9E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071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Distributed Systems are Terrible</a:t>
            </a:r>
          </a:p>
          <a:p>
            <a:r>
              <a:rPr lang="en-US" sz="4800" dirty="0"/>
              <a:t>Specification helps</a:t>
            </a:r>
          </a:p>
          <a:p>
            <a:r>
              <a:rPr lang="en-US" sz="4800" dirty="0"/>
              <a:t>TLA+ is neat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64557-2FDF-4847-B43E-47F64CDD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91448C-AA76-43E2-B3BB-915F25EB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1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3EBB-0B50-4A0D-B9C2-20931055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1BE49-E4C3-4F3F-9E38-FBFE7A307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D4748-D427-4CF2-918D-0DC3B6C69F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serverdb.get</a:t>
            </a:r>
            <a:r>
              <a:rPr lang="en-US" dirty="0"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serverdb.set</a:t>
            </a:r>
            <a:r>
              <a:rPr lang="en-US" dirty="0">
                <a:latin typeface="Consolas" panose="020B0609020204030204" pitchFamily="49" charset="0"/>
              </a:rPr>
              <a:t>(x, </a:t>
            </a: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+ 1)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409FA5-0FC4-4293-8435-D61CD1813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98B0EB-09E9-4B80-8A9D-0C837CFAE2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=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+ 1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74227-F738-4300-8C08-3EBAA4BED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CB26DE-DE64-4C60-ABCD-AA75E0EC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031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D3E6D-8427-4D69-BED5-A2D6FC57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/>
              <a:t>Practical TLA+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4B3B0-1F18-4342-93B6-CBE1E1A52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Beginner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Tons of practical 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MapReduce!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Business Workflows!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Rate Limiting!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 now!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is.gd/</a:t>
            </a:r>
            <a:r>
              <a:rPr lang="en-US" dirty="0" err="1"/>
              <a:t>ptlaplus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E7314-595A-44A8-988C-5A524A58B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49" y="546738"/>
            <a:ext cx="4040051" cy="576452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9643E9-F779-476F-AADA-152CDA63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F2274-56BE-47D9-A323-CC94BAF4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1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D3E6D-8427-4D69-BED5-A2D6FC57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/>
              <a:t>Specifying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4B3B0-1F18-4342-93B6-CBE1E1A52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Leslie </a:t>
            </a:r>
            <a:r>
              <a:rPr lang="en-US" dirty="0" err="1"/>
              <a:t>Lamport</a:t>
            </a:r>
            <a:endParaRPr lang="en-US" dirty="0"/>
          </a:p>
          <a:p>
            <a:r>
              <a:rPr lang="en-US" dirty="0"/>
              <a:t>Intermediate level</a:t>
            </a:r>
          </a:p>
          <a:p>
            <a:r>
              <a:rPr lang="en-US" dirty="0"/>
              <a:t>Canonical Text</a:t>
            </a:r>
          </a:p>
          <a:p>
            <a:r>
              <a:rPr lang="en-US" dirty="0"/>
              <a:t>Covers theory</a:t>
            </a:r>
          </a:p>
          <a:p>
            <a:r>
              <a:rPr lang="en-US" dirty="0"/>
              <a:t>"The TLA+ Video Course"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24951-4139-4B48-88D8-36D1A7388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49" y="900307"/>
            <a:ext cx="4043772" cy="505738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C0C907-B240-4BCE-82E2-3DA20F5A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7CCDA-0B7F-436C-BC0C-A5328B9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309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2621-E93E-4D55-AB00-481B5EACA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Just Hire Me Lol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9FF0-F97D-44CD-886A-13E40058B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343" y="1880054"/>
            <a:ext cx="10515600" cy="4351338"/>
          </a:xfrm>
        </p:spPr>
        <p:txBody>
          <a:bodyPr/>
          <a:lstStyle/>
          <a:p>
            <a:r>
              <a:rPr lang="en-US" dirty="0"/>
              <a:t>I do workshops!</a:t>
            </a:r>
          </a:p>
          <a:p>
            <a:pPr lvl="1"/>
            <a:r>
              <a:rPr lang="en-US" dirty="0"/>
              <a:t>intense ones</a:t>
            </a:r>
          </a:p>
          <a:p>
            <a:r>
              <a:rPr lang="en-US" dirty="0"/>
              <a:t>www.hillelwayne.com/consulting</a:t>
            </a:r>
          </a:p>
          <a:p>
            <a:r>
              <a:rPr lang="en-US" dirty="0"/>
              <a:t>Or talk to me after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CC0F70-B8F2-4885-BE01-5DA56DB3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9FB13B-1951-4646-9DB8-248D4E6CD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https://www.hillelwayne.com/talks/distributed-systems-tlaplus/</a:t>
            </a:r>
          </a:p>
        </p:txBody>
      </p:sp>
    </p:spTree>
    <p:extLst>
      <p:ext uri="{BB962C8B-B14F-4D97-AF65-F5344CB8AC3E}">
        <p14:creationId xmlns:p14="http://schemas.microsoft.com/office/powerpoint/2010/main" val="2681600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3916-73FF-4757-9E2E-6B56462E8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2D5E9-3764-4C24-AB52-D54EA3B60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@hillelogram</a:t>
            </a:r>
            <a:br>
              <a:rPr lang="en-US" dirty="0"/>
            </a:br>
            <a:r>
              <a:rPr lang="en-US" dirty="0"/>
              <a:t>hillelwayne.com/talks/distributed-systems-tlaplus</a:t>
            </a:r>
            <a:br>
              <a:rPr lang="en-US" dirty="0"/>
            </a:br>
            <a:r>
              <a:rPr lang="en-US" dirty="0"/>
              <a:t>is.gd/</a:t>
            </a:r>
            <a:r>
              <a:rPr lang="en-US" dirty="0" err="1"/>
              <a:t>ptlaplus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54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81F843-F036-4BBD-A046-BD9F9CAFC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Threads = Computers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4AED47-D9BD-4B7B-9C62-D016934EB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02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81F843-F036-4BBD-A046-BD9F9CAFC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Threads =</a:t>
            </a:r>
            <a:r>
              <a:rPr lang="en-US" dirty="0" err="1"/>
              <a:t>ish</a:t>
            </a:r>
            <a:r>
              <a:rPr lang="en-US" dirty="0"/>
              <a:t> Computers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4AED47-D9BD-4B7B-9C62-D016934EB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3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3916-73FF-4757-9E2E-6B56462E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Distributed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25813-F13C-45AF-9482-3BBA8985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agents</a:t>
            </a:r>
          </a:p>
          <a:p>
            <a:r>
              <a:rPr lang="en-US" dirty="0"/>
              <a:t>Global properties</a:t>
            </a:r>
          </a:p>
          <a:p>
            <a:r>
              <a:rPr lang="en-US" dirty="0"/>
              <a:t>Localized information</a:t>
            </a:r>
          </a:p>
          <a:p>
            <a:r>
              <a:rPr lang="en-US" dirty="0"/>
              <a:t>Partial Failure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EE045-2058-4993-ACBF-9D18D6C8E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128AAF-B218-418E-A522-E26A9F63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0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0F86CA-F73E-4311-8D54-9323BF8B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51B5A4-04D9-436D-B61B-EC46B1424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FE681-7A4F-44B2-82CD-6628C5095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B6B65-C007-4695-A427-8A3C1A84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1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BE6812-8506-4D2A-93F8-FD76C4CB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global</a:t>
            </a:r>
            <a:r>
              <a:rPr lang="en-US" dirty="0"/>
              <a:t> x = 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91C90-A998-47EA-8627-97BBCF954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 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D4748-D427-4CF2-918D-0DC3B6C69F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x + 1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32E04-65E4-4225-9086-5858B6E59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agent 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98B0EB-09E9-4B80-8A9D-0C837CFAE2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x * 2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489C76-CA26-4168-BA65-344386DD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874EFF-E86F-4ECD-929E-99CE4EE2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8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F21838EF-DAAA-48ED-A014-04EF62053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6254" y="867566"/>
            <a:ext cx="3319491" cy="512286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2E65-A762-4A56-8F83-EAFEB23D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CCD66-A102-4684-9EBD-3E3AD6EE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6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F21838EF-DAAA-48ED-A014-04EF62053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6254" y="867566"/>
            <a:ext cx="3319491" cy="51228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241E75-863C-48DB-B931-2557A3643413}"/>
                  </a:ext>
                </a:extLst>
              </p14:cNvPr>
              <p14:cNvContentPartPr/>
              <p14:nvPr/>
            </p14:nvContentPartPr>
            <p14:xfrm>
              <a:off x="7173860" y="1502110"/>
              <a:ext cx="1015920" cy="397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241E75-863C-48DB-B931-2557A36434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5220" y="1493110"/>
                <a:ext cx="103356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8D0CDAB-14A7-4939-BD6C-93876C7D2591}"/>
                  </a:ext>
                </a:extLst>
              </p14:cNvPr>
              <p14:cNvContentPartPr/>
              <p14:nvPr/>
            </p14:nvContentPartPr>
            <p14:xfrm>
              <a:off x="8445740" y="1163350"/>
              <a:ext cx="2142720" cy="659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8D0CDAB-14A7-4939-BD6C-93876C7D25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37099" y="1154705"/>
                <a:ext cx="2160363" cy="676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415A744-F017-4DB2-AB7B-774CDDAAF142}"/>
                  </a:ext>
                </a:extLst>
              </p14:cNvPr>
              <p14:cNvContentPartPr/>
              <p14:nvPr/>
            </p14:nvContentPartPr>
            <p14:xfrm>
              <a:off x="7747700" y="2061910"/>
              <a:ext cx="1078920" cy="2637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415A744-F017-4DB2-AB7B-774CDDAAF1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39060" y="2052910"/>
                <a:ext cx="1096560" cy="2655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E8BE3-CDAC-4C31-BD2E-57844CD4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72FF2-45C5-4F4D-9B6D-30F8C77F4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80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3916-73FF-4757-9E2E-6B56462E8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Everything About Distributed Systems is Terrible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2D5E9-3764-4C24-AB52-D54EA3B60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Hillel Wayne</a:t>
            </a:r>
            <a:br>
              <a:rPr lang="en-US" dirty="0"/>
            </a:br>
            <a:r>
              <a:rPr lang="en-US" dirty="0"/>
              <a:t>hillelwayne.com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hillelogram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13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F21838EF-DAAA-48ED-A014-04EF62053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6254" y="867566"/>
            <a:ext cx="3319491" cy="51228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602767-F1F9-4391-A4A4-752D58201355}"/>
                  </a:ext>
                </a:extLst>
              </p14:cNvPr>
              <p14:cNvContentPartPr/>
              <p14:nvPr/>
            </p14:nvContentPartPr>
            <p14:xfrm>
              <a:off x="6958940" y="1124110"/>
              <a:ext cx="3691800" cy="4838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602767-F1F9-4391-A4A4-752D582013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9940" y="1115469"/>
                <a:ext cx="3709440" cy="485568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FD515-D0A1-40B6-8C83-0F767304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39B64-4CEB-4FE6-8960-E271038B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90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BE6812-8506-4D2A-93F8-FD76C4CB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global</a:t>
            </a:r>
            <a:r>
              <a:rPr lang="en-US" dirty="0"/>
              <a:t> x = 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35A02-E167-44F7-86DA-897E9DB58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 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D4748-D427-4CF2-918D-0DC3B6C69F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local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=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+ 1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E6A4D-15F0-4DEF-86B9-C43DE2907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agent 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98B0EB-09E9-4B80-8A9D-0C837CFAE2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local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=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</a:rPr>
              <a:t> *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2DA2-E74F-4237-B37A-E56BCF8AA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C451C-2D76-47D3-A683-8FB33FD0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2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26CA050-BC6A-4AB0-BB69-80ADB0016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600" y="434252"/>
            <a:ext cx="9145693" cy="546385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8744A-85AC-4933-B4FE-BD0157BE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7F765-4404-4B5B-8E0F-0B183581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2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5B36D1-8CEA-47AB-8B10-60F39C45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7495D9-9FA7-422F-8CB6-7FF547682C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0295" y="177119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p>
                            <m:sSup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p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7200" b="0" dirty="0"/>
              </a:p>
              <a:p>
                <a:pPr marL="0" indent="0">
                  <a:buNone/>
                </a:pPr>
                <a:endParaRPr lang="en-US" sz="4000" dirty="0"/>
              </a:p>
              <a:p>
                <a:pPr marL="0" indent="0">
                  <a:buNone/>
                </a:pPr>
                <a:r>
                  <a:rPr lang="en-US" sz="4000" dirty="0"/>
                  <a:t>n = num agents</a:t>
                </a:r>
              </a:p>
              <a:p>
                <a:pPr marL="0" indent="0">
                  <a:buNone/>
                </a:pPr>
                <a:r>
                  <a:rPr lang="en-US" sz="4000" dirty="0"/>
                  <a:t>m = num steps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7495D9-9FA7-422F-8CB6-7FF547682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0295" y="1771196"/>
                <a:ext cx="10515600" cy="4351338"/>
              </a:xfrm>
              <a:blipFill>
                <a:blip r:embed="rId2"/>
                <a:stretch>
                  <a:fillRect l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62B41-0881-46A7-B67A-9C04133A5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995CE-D007-403D-B715-17C75B2F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tree, map&#10;&#10;Description generated with very high confidence">
            <a:extLst>
              <a:ext uri="{FF2B5EF4-FFF2-40B4-BE49-F238E27FC236}">
                <a16:creationId xmlns:a16="http://schemas.microsoft.com/office/drawing/2014/main" id="{B683B5F5-5CF1-4FE0-9B8F-F9F8E23F9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41" y="198023"/>
            <a:ext cx="9897317" cy="569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F917CE-E763-443D-AC55-68645689E2B0}"/>
              </a:ext>
            </a:extLst>
          </p:cNvPr>
          <p:cNvSpPr/>
          <p:nvPr/>
        </p:nvSpPr>
        <p:spPr>
          <a:xfrm>
            <a:off x="3581400" y="59867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https://www3.hhu.de/stups/prob/index.php/State_space_visualization_examples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9028C-BAE8-4B3B-B378-2C8ED081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A0713-3376-4DDD-B851-5F14DB9F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28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567AA9-1B5B-4779-A6D8-02C8FE40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number of states grows fast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E664E3-6133-4726-8B9C-17E6F5DD6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62B24-FCA8-4149-B4B9-5955D0D05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40097-0290-4961-9905-18A2CF20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87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D8976D-92F0-47BD-B234-6DEC3F75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5A2829-0920-4517-8583-2C977D003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11B72-8E41-4368-BDF8-278F40AB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73E3D-E435-44BD-9D01-DB97F454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72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BE6812-8506-4D2A-93F8-FD76C4CB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= 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D4748-D427-4CF2-918D-0DC3B6C69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x + 1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or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x + 2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or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whoops crash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37798-81E6-45F6-8EFA-76B437FB8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FF5E-F3F0-49E5-A334-AF961592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2F1FF-7510-4753-AE73-86078B81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93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BE6812-8506-4D2A-93F8-FD76C4CB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= 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D4748-D427-4CF2-918D-0DC3B6C69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if x &lt; 6: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x = x + 1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37798-81E6-45F6-8EFA-76B437FB8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if x &gt; 0: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x = x - 1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08FD8-14CF-43B6-AD84-A487A194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99BA8-58EE-45D4-98F1-B4378E6F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6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6C270-01A4-41EF-9487-A3DD5BF1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2635020-5BCD-4814-999F-1A4C5A02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01AC50-2BAF-4E47-AC22-8DECCEEC8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1712" y="3148012"/>
            <a:ext cx="76485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9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3916-73FF-4757-9E2E-6B56462E8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Waterfall is Good, Actually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2D5E9-3764-4C24-AB52-D54EA3B60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Hillel Wayne</a:t>
            </a:r>
            <a:br>
              <a:rPr lang="en-US" dirty="0"/>
            </a:br>
            <a:r>
              <a:rPr lang="en-US" dirty="0"/>
              <a:t>hillelwayne.com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hillelogram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0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BE6812-8506-4D2A-93F8-FD76C4CB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= 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6D4748-D427-4CF2-918D-0DC3B6C69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if x &lt; 6: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x = x + 1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or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if x &lt; 5: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x = x + 2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37798-81E6-45F6-8EFA-76B437FB8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if x &gt; 0: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x = x - 1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04C06-FB8C-41E2-BF62-A71950EF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08AED-2E7C-4614-83B2-6C534B889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765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6AD4DD6-4761-4FD1-AA3C-83C9FF0AF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6215" y="575934"/>
            <a:ext cx="3719569" cy="50388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D518C-D895-4B74-A7BF-1A78190B9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968D6-23B3-4C9E-A2E2-3A96AB5C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497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tree, map&#10;&#10;Description generated with very high confidence">
            <a:extLst>
              <a:ext uri="{FF2B5EF4-FFF2-40B4-BE49-F238E27FC236}">
                <a16:creationId xmlns:a16="http://schemas.microsoft.com/office/drawing/2014/main" id="{B683B5F5-5CF1-4FE0-9B8F-F9F8E23F9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41" y="198023"/>
            <a:ext cx="9897317" cy="569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F917CE-E763-443D-AC55-68645689E2B0}"/>
              </a:ext>
            </a:extLst>
          </p:cNvPr>
          <p:cNvSpPr/>
          <p:nvPr/>
        </p:nvSpPr>
        <p:spPr>
          <a:xfrm>
            <a:off x="3581400" y="59867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https://www3.hhu.de/stups/prob/index.php/State_space_visualization_examples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231157C-9177-46FE-8DB6-74A84D4CF782}"/>
                  </a:ext>
                </a:extLst>
              </p14:cNvPr>
              <p14:cNvContentPartPr/>
              <p14:nvPr/>
            </p14:nvContentPartPr>
            <p14:xfrm>
              <a:off x="5821090" y="3850823"/>
              <a:ext cx="1332260" cy="177912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231157C-9177-46FE-8DB6-74A84D4CF7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2451" y="3842183"/>
                <a:ext cx="1349899" cy="179676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74ED-E1FC-4422-B87B-BCC748FF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73C31-F3DF-4035-ACE3-ABEBDD38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76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567AA9-1B5B-4779-A6D8-02C8FE40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number of behaviors grows very fast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E664E3-6133-4726-8B9C-17E6F5DD6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6F97-7FC4-4060-9EB4-E1E55895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7D70C-745B-4A8B-BE7B-EE07CD7C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7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tree, map&#10;&#10;Description generated with very high confidence">
            <a:extLst>
              <a:ext uri="{FF2B5EF4-FFF2-40B4-BE49-F238E27FC236}">
                <a16:creationId xmlns:a16="http://schemas.microsoft.com/office/drawing/2014/main" id="{B683B5F5-5CF1-4FE0-9B8F-F9F8E23F9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41" y="198023"/>
            <a:ext cx="9897317" cy="569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F917CE-E763-443D-AC55-68645689E2B0}"/>
              </a:ext>
            </a:extLst>
          </p:cNvPr>
          <p:cNvSpPr/>
          <p:nvPr/>
        </p:nvSpPr>
        <p:spPr>
          <a:xfrm>
            <a:off x="3581400" y="59867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https://www3.hhu.de/stups/prob/index.php/State_space_visualization_examples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43CDB-F1DB-4D4A-AB34-FEF49378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9B0CA-4050-4F64-B848-CC7DE384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32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tree, map&#10;&#10;Description generated with very high confidence">
            <a:extLst>
              <a:ext uri="{FF2B5EF4-FFF2-40B4-BE49-F238E27FC236}">
                <a16:creationId xmlns:a16="http://schemas.microsoft.com/office/drawing/2014/main" id="{B683B5F5-5CF1-4FE0-9B8F-F9F8E23F9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41" y="198023"/>
            <a:ext cx="9897317" cy="569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F917CE-E763-443D-AC55-68645689E2B0}"/>
              </a:ext>
            </a:extLst>
          </p:cNvPr>
          <p:cNvSpPr/>
          <p:nvPr/>
        </p:nvSpPr>
        <p:spPr>
          <a:xfrm>
            <a:off x="3581400" y="59867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https://www3.hhu.de/stups/prob/index.php/State_space_visualization_examples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0ED785-2A45-4691-B81B-A9489D8B1CB5}"/>
              </a:ext>
            </a:extLst>
          </p:cNvPr>
          <p:cNvSpPr/>
          <p:nvPr/>
        </p:nvSpPr>
        <p:spPr>
          <a:xfrm>
            <a:off x="7415781" y="363321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E1150-7D2D-445C-B3C5-92E8021B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D9CCD-7E2C-4FDF-BF4C-6318A40F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93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tree, map&#10;&#10;Description generated with very high confidence">
            <a:extLst>
              <a:ext uri="{FF2B5EF4-FFF2-40B4-BE49-F238E27FC236}">
                <a16:creationId xmlns:a16="http://schemas.microsoft.com/office/drawing/2014/main" id="{B683B5F5-5CF1-4FE0-9B8F-F9F8E23F9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41" y="198023"/>
            <a:ext cx="9897317" cy="569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F917CE-E763-443D-AC55-68645689E2B0}"/>
              </a:ext>
            </a:extLst>
          </p:cNvPr>
          <p:cNvSpPr/>
          <p:nvPr/>
        </p:nvSpPr>
        <p:spPr>
          <a:xfrm>
            <a:off x="3581400" y="59867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https://www3.hhu.de/stups/prob/index.php/State_space_visualization_examples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2D59A9-BEB1-4D56-AF57-905C30118A0A}"/>
              </a:ext>
            </a:extLst>
          </p:cNvPr>
          <p:cNvSpPr/>
          <p:nvPr/>
        </p:nvSpPr>
        <p:spPr>
          <a:xfrm>
            <a:off x="5803392" y="3822192"/>
            <a:ext cx="1469136" cy="1834896"/>
          </a:xfrm>
          <a:custGeom>
            <a:avLst/>
            <a:gdLst>
              <a:gd name="connsiteX0" fmla="*/ 60960 w 1469136"/>
              <a:gd name="connsiteY0" fmla="*/ 1834896 h 1834896"/>
              <a:gd name="connsiteX1" fmla="*/ 54864 w 1469136"/>
              <a:gd name="connsiteY1" fmla="*/ 1743456 h 1834896"/>
              <a:gd name="connsiteX2" fmla="*/ 42672 w 1469136"/>
              <a:gd name="connsiteY2" fmla="*/ 1725168 h 1834896"/>
              <a:gd name="connsiteX3" fmla="*/ 36576 w 1469136"/>
              <a:gd name="connsiteY3" fmla="*/ 1706880 h 1834896"/>
              <a:gd name="connsiteX4" fmla="*/ 6096 w 1469136"/>
              <a:gd name="connsiteY4" fmla="*/ 1670304 h 1834896"/>
              <a:gd name="connsiteX5" fmla="*/ 0 w 1469136"/>
              <a:gd name="connsiteY5" fmla="*/ 1652016 h 1834896"/>
              <a:gd name="connsiteX6" fmla="*/ 24384 w 1469136"/>
              <a:gd name="connsiteY6" fmla="*/ 1621536 h 1834896"/>
              <a:gd name="connsiteX7" fmla="*/ 30480 w 1469136"/>
              <a:gd name="connsiteY7" fmla="*/ 1560576 h 1834896"/>
              <a:gd name="connsiteX8" fmla="*/ 36576 w 1469136"/>
              <a:gd name="connsiteY8" fmla="*/ 1542288 h 1834896"/>
              <a:gd name="connsiteX9" fmla="*/ 42672 w 1469136"/>
              <a:gd name="connsiteY9" fmla="*/ 1511808 h 1834896"/>
              <a:gd name="connsiteX10" fmla="*/ 48768 w 1469136"/>
              <a:gd name="connsiteY10" fmla="*/ 1316736 h 1834896"/>
              <a:gd name="connsiteX11" fmla="*/ 67056 w 1469136"/>
              <a:gd name="connsiteY11" fmla="*/ 1274064 h 1834896"/>
              <a:gd name="connsiteX12" fmla="*/ 85344 w 1469136"/>
              <a:gd name="connsiteY12" fmla="*/ 1255776 h 1834896"/>
              <a:gd name="connsiteX13" fmla="*/ 128016 w 1469136"/>
              <a:gd name="connsiteY13" fmla="*/ 1249680 h 1834896"/>
              <a:gd name="connsiteX14" fmla="*/ 152400 w 1469136"/>
              <a:gd name="connsiteY14" fmla="*/ 1243584 h 1834896"/>
              <a:gd name="connsiteX15" fmla="*/ 164592 w 1469136"/>
              <a:gd name="connsiteY15" fmla="*/ 1207008 h 1834896"/>
              <a:gd name="connsiteX16" fmla="*/ 176784 w 1469136"/>
              <a:gd name="connsiteY16" fmla="*/ 1097280 h 1834896"/>
              <a:gd name="connsiteX17" fmla="*/ 201168 w 1469136"/>
              <a:gd name="connsiteY17" fmla="*/ 1042416 h 1834896"/>
              <a:gd name="connsiteX18" fmla="*/ 207264 w 1469136"/>
              <a:gd name="connsiteY18" fmla="*/ 1024128 h 1834896"/>
              <a:gd name="connsiteX19" fmla="*/ 213360 w 1469136"/>
              <a:gd name="connsiteY19" fmla="*/ 944880 h 1834896"/>
              <a:gd name="connsiteX20" fmla="*/ 237744 w 1469136"/>
              <a:gd name="connsiteY20" fmla="*/ 908304 h 1834896"/>
              <a:gd name="connsiteX21" fmla="*/ 243840 w 1469136"/>
              <a:gd name="connsiteY21" fmla="*/ 890016 h 1834896"/>
              <a:gd name="connsiteX22" fmla="*/ 262128 w 1469136"/>
              <a:gd name="connsiteY22" fmla="*/ 877824 h 1834896"/>
              <a:gd name="connsiteX23" fmla="*/ 268224 w 1469136"/>
              <a:gd name="connsiteY23" fmla="*/ 859536 h 1834896"/>
              <a:gd name="connsiteX24" fmla="*/ 274320 w 1469136"/>
              <a:gd name="connsiteY24" fmla="*/ 829056 h 1834896"/>
              <a:gd name="connsiteX25" fmla="*/ 280416 w 1469136"/>
              <a:gd name="connsiteY25" fmla="*/ 804672 h 1834896"/>
              <a:gd name="connsiteX26" fmla="*/ 292608 w 1469136"/>
              <a:gd name="connsiteY26" fmla="*/ 664464 h 1834896"/>
              <a:gd name="connsiteX27" fmla="*/ 323088 w 1469136"/>
              <a:gd name="connsiteY27" fmla="*/ 627888 h 1834896"/>
              <a:gd name="connsiteX28" fmla="*/ 347472 w 1469136"/>
              <a:gd name="connsiteY28" fmla="*/ 573024 h 1834896"/>
              <a:gd name="connsiteX29" fmla="*/ 353568 w 1469136"/>
              <a:gd name="connsiteY29" fmla="*/ 530352 h 1834896"/>
              <a:gd name="connsiteX30" fmla="*/ 371856 w 1469136"/>
              <a:gd name="connsiteY30" fmla="*/ 524256 h 1834896"/>
              <a:gd name="connsiteX31" fmla="*/ 377952 w 1469136"/>
              <a:gd name="connsiteY31" fmla="*/ 505968 h 1834896"/>
              <a:gd name="connsiteX32" fmla="*/ 420624 w 1469136"/>
              <a:gd name="connsiteY32" fmla="*/ 469392 h 1834896"/>
              <a:gd name="connsiteX33" fmla="*/ 426720 w 1469136"/>
              <a:gd name="connsiteY33" fmla="*/ 445008 h 1834896"/>
              <a:gd name="connsiteX34" fmla="*/ 445008 w 1469136"/>
              <a:gd name="connsiteY34" fmla="*/ 377952 h 1834896"/>
              <a:gd name="connsiteX35" fmla="*/ 457200 w 1469136"/>
              <a:gd name="connsiteY35" fmla="*/ 323088 h 1834896"/>
              <a:gd name="connsiteX36" fmla="*/ 475488 w 1469136"/>
              <a:gd name="connsiteY36" fmla="*/ 292608 h 1834896"/>
              <a:gd name="connsiteX37" fmla="*/ 487680 w 1469136"/>
              <a:gd name="connsiteY37" fmla="*/ 170688 h 1834896"/>
              <a:gd name="connsiteX38" fmla="*/ 493776 w 1469136"/>
              <a:gd name="connsiteY38" fmla="*/ 152400 h 1834896"/>
              <a:gd name="connsiteX39" fmla="*/ 499872 w 1469136"/>
              <a:gd name="connsiteY39" fmla="*/ 121920 h 1834896"/>
              <a:gd name="connsiteX40" fmla="*/ 536448 w 1469136"/>
              <a:gd name="connsiteY40" fmla="*/ 115824 h 1834896"/>
              <a:gd name="connsiteX41" fmla="*/ 554736 w 1469136"/>
              <a:gd name="connsiteY41" fmla="*/ 109728 h 1834896"/>
              <a:gd name="connsiteX42" fmla="*/ 585216 w 1469136"/>
              <a:gd name="connsiteY42" fmla="*/ 79248 h 1834896"/>
              <a:gd name="connsiteX43" fmla="*/ 597408 w 1469136"/>
              <a:gd name="connsiteY43" fmla="*/ 60960 h 1834896"/>
              <a:gd name="connsiteX44" fmla="*/ 633984 w 1469136"/>
              <a:gd name="connsiteY44" fmla="*/ 42672 h 1834896"/>
              <a:gd name="connsiteX45" fmla="*/ 640080 w 1469136"/>
              <a:gd name="connsiteY45" fmla="*/ 24384 h 1834896"/>
              <a:gd name="connsiteX46" fmla="*/ 658368 w 1469136"/>
              <a:gd name="connsiteY46" fmla="*/ 12192 h 1834896"/>
              <a:gd name="connsiteX47" fmla="*/ 707136 w 1469136"/>
              <a:gd name="connsiteY47" fmla="*/ 0 h 1834896"/>
              <a:gd name="connsiteX48" fmla="*/ 859536 w 1469136"/>
              <a:gd name="connsiteY48" fmla="*/ 6096 h 1834896"/>
              <a:gd name="connsiteX49" fmla="*/ 877824 w 1469136"/>
              <a:gd name="connsiteY49" fmla="*/ 12192 h 1834896"/>
              <a:gd name="connsiteX50" fmla="*/ 908304 w 1469136"/>
              <a:gd name="connsiteY50" fmla="*/ 18288 h 1834896"/>
              <a:gd name="connsiteX51" fmla="*/ 1005840 w 1469136"/>
              <a:gd name="connsiteY51" fmla="*/ 42672 h 1834896"/>
              <a:gd name="connsiteX52" fmla="*/ 1011936 w 1469136"/>
              <a:gd name="connsiteY52" fmla="*/ 67056 h 1834896"/>
              <a:gd name="connsiteX53" fmla="*/ 1036320 w 1469136"/>
              <a:gd name="connsiteY53" fmla="*/ 91440 h 1834896"/>
              <a:gd name="connsiteX54" fmla="*/ 1078992 w 1469136"/>
              <a:gd name="connsiteY54" fmla="*/ 115824 h 1834896"/>
              <a:gd name="connsiteX55" fmla="*/ 1115568 w 1469136"/>
              <a:gd name="connsiteY55" fmla="*/ 140208 h 1834896"/>
              <a:gd name="connsiteX56" fmla="*/ 1176528 w 1469136"/>
              <a:gd name="connsiteY56" fmla="*/ 134112 h 1834896"/>
              <a:gd name="connsiteX57" fmla="*/ 1225296 w 1469136"/>
              <a:gd name="connsiteY57" fmla="*/ 121920 h 1834896"/>
              <a:gd name="connsiteX58" fmla="*/ 1365504 w 1469136"/>
              <a:gd name="connsiteY58" fmla="*/ 134112 h 1834896"/>
              <a:gd name="connsiteX59" fmla="*/ 1377696 w 1469136"/>
              <a:gd name="connsiteY59" fmla="*/ 195072 h 1834896"/>
              <a:gd name="connsiteX60" fmla="*/ 1383792 w 1469136"/>
              <a:gd name="connsiteY60" fmla="*/ 225552 h 1834896"/>
              <a:gd name="connsiteX61" fmla="*/ 1426464 w 1469136"/>
              <a:gd name="connsiteY61" fmla="*/ 243840 h 1834896"/>
              <a:gd name="connsiteX62" fmla="*/ 1444752 w 1469136"/>
              <a:gd name="connsiteY62" fmla="*/ 256032 h 1834896"/>
              <a:gd name="connsiteX63" fmla="*/ 1456944 w 1469136"/>
              <a:gd name="connsiteY63" fmla="*/ 274320 h 1834896"/>
              <a:gd name="connsiteX64" fmla="*/ 1463040 w 1469136"/>
              <a:gd name="connsiteY64" fmla="*/ 310896 h 1834896"/>
              <a:gd name="connsiteX65" fmla="*/ 1469136 w 1469136"/>
              <a:gd name="connsiteY65" fmla="*/ 329184 h 1834896"/>
              <a:gd name="connsiteX66" fmla="*/ 1463040 w 1469136"/>
              <a:gd name="connsiteY66" fmla="*/ 499872 h 1834896"/>
              <a:gd name="connsiteX67" fmla="*/ 1444752 w 1469136"/>
              <a:gd name="connsiteY67" fmla="*/ 512064 h 1834896"/>
              <a:gd name="connsiteX68" fmla="*/ 1432560 w 1469136"/>
              <a:gd name="connsiteY68" fmla="*/ 548640 h 1834896"/>
              <a:gd name="connsiteX69" fmla="*/ 1414272 w 1469136"/>
              <a:gd name="connsiteY69" fmla="*/ 585216 h 1834896"/>
              <a:gd name="connsiteX70" fmla="*/ 1389888 w 1469136"/>
              <a:gd name="connsiteY70" fmla="*/ 615696 h 183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469136" h="1834896">
                <a:moveTo>
                  <a:pt x="60960" y="1834896"/>
                </a:moveTo>
                <a:cubicBezTo>
                  <a:pt x="58928" y="1804416"/>
                  <a:pt x="59886" y="1773588"/>
                  <a:pt x="54864" y="1743456"/>
                </a:cubicBezTo>
                <a:cubicBezTo>
                  <a:pt x="53660" y="1736229"/>
                  <a:pt x="45949" y="1731721"/>
                  <a:pt x="42672" y="1725168"/>
                </a:cubicBezTo>
                <a:cubicBezTo>
                  <a:pt x="39798" y="1719421"/>
                  <a:pt x="39450" y="1712627"/>
                  <a:pt x="36576" y="1706880"/>
                </a:cubicBezTo>
                <a:cubicBezTo>
                  <a:pt x="28089" y="1689906"/>
                  <a:pt x="19578" y="1683786"/>
                  <a:pt x="6096" y="1670304"/>
                </a:cubicBezTo>
                <a:cubicBezTo>
                  <a:pt x="4064" y="1664208"/>
                  <a:pt x="0" y="1658442"/>
                  <a:pt x="0" y="1652016"/>
                </a:cubicBezTo>
                <a:cubicBezTo>
                  <a:pt x="0" y="1632386"/>
                  <a:pt x="10342" y="1630898"/>
                  <a:pt x="24384" y="1621536"/>
                </a:cubicBezTo>
                <a:cubicBezTo>
                  <a:pt x="26416" y="1601216"/>
                  <a:pt x="27375" y="1580760"/>
                  <a:pt x="30480" y="1560576"/>
                </a:cubicBezTo>
                <a:cubicBezTo>
                  <a:pt x="31457" y="1554225"/>
                  <a:pt x="35018" y="1548522"/>
                  <a:pt x="36576" y="1542288"/>
                </a:cubicBezTo>
                <a:cubicBezTo>
                  <a:pt x="39089" y="1532236"/>
                  <a:pt x="40640" y="1521968"/>
                  <a:pt x="42672" y="1511808"/>
                </a:cubicBezTo>
                <a:cubicBezTo>
                  <a:pt x="44704" y="1446784"/>
                  <a:pt x="45159" y="1381692"/>
                  <a:pt x="48768" y="1316736"/>
                </a:cubicBezTo>
                <a:cubicBezTo>
                  <a:pt x="49736" y="1299307"/>
                  <a:pt x="56255" y="1287026"/>
                  <a:pt x="67056" y="1274064"/>
                </a:cubicBezTo>
                <a:cubicBezTo>
                  <a:pt x="72575" y="1267441"/>
                  <a:pt x="77340" y="1258978"/>
                  <a:pt x="85344" y="1255776"/>
                </a:cubicBezTo>
                <a:cubicBezTo>
                  <a:pt x="98685" y="1250440"/>
                  <a:pt x="113879" y="1252250"/>
                  <a:pt x="128016" y="1249680"/>
                </a:cubicBezTo>
                <a:cubicBezTo>
                  <a:pt x="136259" y="1248181"/>
                  <a:pt x="144272" y="1245616"/>
                  <a:pt x="152400" y="1243584"/>
                </a:cubicBezTo>
                <a:cubicBezTo>
                  <a:pt x="156464" y="1231392"/>
                  <a:pt x="162775" y="1219730"/>
                  <a:pt x="164592" y="1207008"/>
                </a:cubicBezTo>
                <a:cubicBezTo>
                  <a:pt x="178597" y="1108970"/>
                  <a:pt x="161990" y="1230423"/>
                  <a:pt x="176784" y="1097280"/>
                </a:cubicBezTo>
                <a:cubicBezTo>
                  <a:pt x="182204" y="1048496"/>
                  <a:pt x="171798" y="1061996"/>
                  <a:pt x="201168" y="1042416"/>
                </a:cubicBezTo>
                <a:cubicBezTo>
                  <a:pt x="203200" y="1036320"/>
                  <a:pt x="206467" y="1030504"/>
                  <a:pt x="207264" y="1024128"/>
                </a:cubicBezTo>
                <a:cubicBezTo>
                  <a:pt x="210550" y="997839"/>
                  <a:pt x="206617" y="970502"/>
                  <a:pt x="213360" y="944880"/>
                </a:cubicBezTo>
                <a:cubicBezTo>
                  <a:pt x="217089" y="930709"/>
                  <a:pt x="233110" y="922205"/>
                  <a:pt x="237744" y="908304"/>
                </a:cubicBezTo>
                <a:cubicBezTo>
                  <a:pt x="239776" y="902208"/>
                  <a:pt x="239826" y="895034"/>
                  <a:pt x="243840" y="890016"/>
                </a:cubicBezTo>
                <a:cubicBezTo>
                  <a:pt x="248417" y="884295"/>
                  <a:pt x="256032" y="881888"/>
                  <a:pt x="262128" y="877824"/>
                </a:cubicBezTo>
                <a:cubicBezTo>
                  <a:pt x="264160" y="871728"/>
                  <a:pt x="266666" y="865770"/>
                  <a:pt x="268224" y="859536"/>
                </a:cubicBezTo>
                <a:cubicBezTo>
                  <a:pt x="270737" y="849484"/>
                  <a:pt x="272072" y="839170"/>
                  <a:pt x="274320" y="829056"/>
                </a:cubicBezTo>
                <a:cubicBezTo>
                  <a:pt x="276137" y="820877"/>
                  <a:pt x="278384" y="812800"/>
                  <a:pt x="280416" y="804672"/>
                </a:cubicBezTo>
                <a:cubicBezTo>
                  <a:pt x="284480" y="757936"/>
                  <a:pt x="259436" y="697636"/>
                  <a:pt x="292608" y="664464"/>
                </a:cubicBezTo>
                <a:cubicBezTo>
                  <a:pt x="304093" y="652979"/>
                  <a:pt x="316298" y="643165"/>
                  <a:pt x="323088" y="627888"/>
                </a:cubicBezTo>
                <a:cubicBezTo>
                  <a:pt x="352106" y="562598"/>
                  <a:pt x="319880" y="614412"/>
                  <a:pt x="347472" y="573024"/>
                </a:cubicBezTo>
                <a:cubicBezTo>
                  <a:pt x="349504" y="558800"/>
                  <a:pt x="347142" y="543203"/>
                  <a:pt x="353568" y="530352"/>
                </a:cubicBezTo>
                <a:cubicBezTo>
                  <a:pt x="356442" y="524605"/>
                  <a:pt x="367312" y="528800"/>
                  <a:pt x="371856" y="524256"/>
                </a:cubicBezTo>
                <a:cubicBezTo>
                  <a:pt x="376400" y="519712"/>
                  <a:pt x="374388" y="511315"/>
                  <a:pt x="377952" y="505968"/>
                </a:cubicBezTo>
                <a:cubicBezTo>
                  <a:pt x="386443" y="493232"/>
                  <a:pt x="409356" y="477843"/>
                  <a:pt x="420624" y="469392"/>
                </a:cubicBezTo>
                <a:cubicBezTo>
                  <a:pt x="422656" y="461264"/>
                  <a:pt x="424418" y="453064"/>
                  <a:pt x="426720" y="445008"/>
                </a:cubicBezTo>
                <a:cubicBezTo>
                  <a:pt x="438398" y="404136"/>
                  <a:pt x="430520" y="450393"/>
                  <a:pt x="445008" y="377952"/>
                </a:cubicBezTo>
                <a:cubicBezTo>
                  <a:pt x="445972" y="373132"/>
                  <a:pt x="454069" y="330132"/>
                  <a:pt x="457200" y="323088"/>
                </a:cubicBezTo>
                <a:cubicBezTo>
                  <a:pt x="462012" y="312261"/>
                  <a:pt x="469392" y="302768"/>
                  <a:pt x="475488" y="292608"/>
                </a:cubicBezTo>
                <a:cubicBezTo>
                  <a:pt x="479552" y="251968"/>
                  <a:pt x="474764" y="209435"/>
                  <a:pt x="487680" y="170688"/>
                </a:cubicBezTo>
                <a:cubicBezTo>
                  <a:pt x="489712" y="164592"/>
                  <a:pt x="492218" y="158634"/>
                  <a:pt x="493776" y="152400"/>
                </a:cubicBezTo>
                <a:cubicBezTo>
                  <a:pt x="496289" y="142348"/>
                  <a:pt x="492005" y="128663"/>
                  <a:pt x="499872" y="121920"/>
                </a:cubicBezTo>
                <a:cubicBezTo>
                  <a:pt x="509257" y="113876"/>
                  <a:pt x="524382" y="118505"/>
                  <a:pt x="536448" y="115824"/>
                </a:cubicBezTo>
                <a:cubicBezTo>
                  <a:pt x="542721" y="114430"/>
                  <a:pt x="548640" y="111760"/>
                  <a:pt x="554736" y="109728"/>
                </a:cubicBezTo>
                <a:cubicBezTo>
                  <a:pt x="587248" y="60960"/>
                  <a:pt x="544576" y="119888"/>
                  <a:pt x="585216" y="79248"/>
                </a:cubicBezTo>
                <a:cubicBezTo>
                  <a:pt x="590397" y="74067"/>
                  <a:pt x="592227" y="66141"/>
                  <a:pt x="597408" y="60960"/>
                </a:cubicBezTo>
                <a:cubicBezTo>
                  <a:pt x="609225" y="49143"/>
                  <a:pt x="619110" y="47630"/>
                  <a:pt x="633984" y="42672"/>
                </a:cubicBezTo>
                <a:cubicBezTo>
                  <a:pt x="636016" y="36576"/>
                  <a:pt x="636066" y="29402"/>
                  <a:pt x="640080" y="24384"/>
                </a:cubicBezTo>
                <a:cubicBezTo>
                  <a:pt x="644657" y="18663"/>
                  <a:pt x="651815" y="15469"/>
                  <a:pt x="658368" y="12192"/>
                </a:cubicBezTo>
                <a:cubicBezTo>
                  <a:pt x="670865" y="5944"/>
                  <a:pt x="695543" y="2319"/>
                  <a:pt x="707136" y="0"/>
                </a:cubicBezTo>
                <a:cubicBezTo>
                  <a:pt x="757936" y="2032"/>
                  <a:pt x="808825" y="2474"/>
                  <a:pt x="859536" y="6096"/>
                </a:cubicBezTo>
                <a:cubicBezTo>
                  <a:pt x="865945" y="6554"/>
                  <a:pt x="871590" y="10634"/>
                  <a:pt x="877824" y="12192"/>
                </a:cubicBezTo>
                <a:cubicBezTo>
                  <a:pt x="887876" y="14705"/>
                  <a:pt x="898144" y="16256"/>
                  <a:pt x="908304" y="18288"/>
                </a:cubicBezTo>
                <a:cubicBezTo>
                  <a:pt x="980775" y="72641"/>
                  <a:pt x="853896" y="-15768"/>
                  <a:pt x="1005840" y="42672"/>
                </a:cubicBezTo>
                <a:cubicBezTo>
                  <a:pt x="1013660" y="45680"/>
                  <a:pt x="1009634" y="59000"/>
                  <a:pt x="1011936" y="67056"/>
                </a:cubicBezTo>
                <a:cubicBezTo>
                  <a:pt x="1018781" y="91012"/>
                  <a:pt x="1013219" y="83740"/>
                  <a:pt x="1036320" y="91440"/>
                </a:cubicBezTo>
                <a:cubicBezTo>
                  <a:pt x="1077381" y="132501"/>
                  <a:pt x="1029871" y="91263"/>
                  <a:pt x="1078992" y="115824"/>
                </a:cubicBezTo>
                <a:cubicBezTo>
                  <a:pt x="1092098" y="122377"/>
                  <a:pt x="1115568" y="140208"/>
                  <a:pt x="1115568" y="140208"/>
                </a:cubicBezTo>
                <a:cubicBezTo>
                  <a:pt x="1135888" y="138176"/>
                  <a:pt x="1156385" y="137469"/>
                  <a:pt x="1176528" y="134112"/>
                </a:cubicBezTo>
                <a:cubicBezTo>
                  <a:pt x="1193056" y="131357"/>
                  <a:pt x="1208540" y="121920"/>
                  <a:pt x="1225296" y="121920"/>
                </a:cubicBezTo>
                <a:cubicBezTo>
                  <a:pt x="1272208" y="121920"/>
                  <a:pt x="1318768" y="130048"/>
                  <a:pt x="1365504" y="134112"/>
                </a:cubicBezTo>
                <a:cubicBezTo>
                  <a:pt x="1376286" y="177241"/>
                  <a:pt x="1367732" y="140267"/>
                  <a:pt x="1377696" y="195072"/>
                </a:cubicBezTo>
                <a:cubicBezTo>
                  <a:pt x="1379549" y="205266"/>
                  <a:pt x="1377770" y="217121"/>
                  <a:pt x="1383792" y="225552"/>
                </a:cubicBezTo>
                <a:cubicBezTo>
                  <a:pt x="1390839" y="235418"/>
                  <a:pt x="1415878" y="238547"/>
                  <a:pt x="1426464" y="243840"/>
                </a:cubicBezTo>
                <a:cubicBezTo>
                  <a:pt x="1433017" y="247117"/>
                  <a:pt x="1438656" y="251968"/>
                  <a:pt x="1444752" y="256032"/>
                </a:cubicBezTo>
                <a:cubicBezTo>
                  <a:pt x="1448816" y="262128"/>
                  <a:pt x="1454627" y="267369"/>
                  <a:pt x="1456944" y="274320"/>
                </a:cubicBezTo>
                <a:cubicBezTo>
                  <a:pt x="1460853" y="286046"/>
                  <a:pt x="1460359" y="298830"/>
                  <a:pt x="1463040" y="310896"/>
                </a:cubicBezTo>
                <a:cubicBezTo>
                  <a:pt x="1464434" y="317169"/>
                  <a:pt x="1467104" y="323088"/>
                  <a:pt x="1469136" y="329184"/>
                </a:cubicBezTo>
                <a:cubicBezTo>
                  <a:pt x="1467104" y="386080"/>
                  <a:pt x="1470564" y="443439"/>
                  <a:pt x="1463040" y="499872"/>
                </a:cubicBezTo>
                <a:cubicBezTo>
                  <a:pt x="1462072" y="507134"/>
                  <a:pt x="1448635" y="505851"/>
                  <a:pt x="1444752" y="512064"/>
                </a:cubicBezTo>
                <a:cubicBezTo>
                  <a:pt x="1437941" y="522962"/>
                  <a:pt x="1439689" y="537947"/>
                  <a:pt x="1432560" y="548640"/>
                </a:cubicBezTo>
                <a:cubicBezTo>
                  <a:pt x="1397619" y="601051"/>
                  <a:pt x="1439511" y="534739"/>
                  <a:pt x="1414272" y="585216"/>
                </a:cubicBezTo>
                <a:cubicBezTo>
                  <a:pt x="1406582" y="600596"/>
                  <a:pt x="1401228" y="604356"/>
                  <a:pt x="1389888" y="615696"/>
                </a:cubicBezTo>
              </a:path>
            </a:pathLst>
          </a:custGeom>
          <a:noFill/>
          <a:ln w="25400">
            <a:solidFill>
              <a:srgbClr val="00B05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0960 w 1469136"/>
                      <a:gd name="connsiteY0" fmla="*/ 1834896 h 1834896"/>
                      <a:gd name="connsiteX1" fmla="*/ 54864 w 1469136"/>
                      <a:gd name="connsiteY1" fmla="*/ 1743456 h 1834896"/>
                      <a:gd name="connsiteX2" fmla="*/ 42672 w 1469136"/>
                      <a:gd name="connsiteY2" fmla="*/ 1725168 h 1834896"/>
                      <a:gd name="connsiteX3" fmla="*/ 36576 w 1469136"/>
                      <a:gd name="connsiteY3" fmla="*/ 1706880 h 1834896"/>
                      <a:gd name="connsiteX4" fmla="*/ 6096 w 1469136"/>
                      <a:gd name="connsiteY4" fmla="*/ 1670304 h 1834896"/>
                      <a:gd name="connsiteX5" fmla="*/ 0 w 1469136"/>
                      <a:gd name="connsiteY5" fmla="*/ 1652016 h 1834896"/>
                      <a:gd name="connsiteX6" fmla="*/ 24384 w 1469136"/>
                      <a:gd name="connsiteY6" fmla="*/ 1621536 h 1834896"/>
                      <a:gd name="connsiteX7" fmla="*/ 30480 w 1469136"/>
                      <a:gd name="connsiteY7" fmla="*/ 1560576 h 1834896"/>
                      <a:gd name="connsiteX8" fmla="*/ 36576 w 1469136"/>
                      <a:gd name="connsiteY8" fmla="*/ 1542288 h 1834896"/>
                      <a:gd name="connsiteX9" fmla="*/ 42672 w 1469136"/>
                      <a:gd name="connsiteY9" fmla="*/ 1511808 h 1834896"/>
                      <a:gd name="connsiteX10" fmla="*/ 48768 w 1469136"/>
                      <a:gd name="connsiteY10" fmla="*/ 1316736 h 1834896"/>
                      <a:gd name="connsiteX11" fmla="*/ 67056 w 1469136"/>
                      <a:gd name="connsiteY11" fmla="*/ 1274064 h 1834896"/>
                      <a:gd name="connsiteX12" fmla="*/ 85344 w 1469136"/>
                      <a:gd name="connsiteY12" fmla="*/ 1255776 h 1834896"/>
                      <a:gd name="connsiteX13" fmla="*/ 128016 w 1469136"/>
                      <a:gd name="connsiteY13" fmla="*/ 1249680 h 1834896"/>
                      <a:gd name="connsiteX14" fmla="*/ 152400 w 1469136"/>
                      <a:gd name="connsiteY14" fmla="*/ 1243584 h 1834896"/>
                      <a:gd name="connsiteX15" fmla="*/ 164592 w 1469136"/>
                      <a:gd name="connsiteY15" fmla="*/ 1207008 h 1834896"/>
                      <a:gd name="connsiteX16" fmla="*/ 176784 w 1469136"/>
                      <a:gd name="connsiteY16" fmla="*/ 1097280 h 1834896"/>
                      <a:gd name="connsiteX17" fmla="*/ 201168 w 1469136"/>
                      <a:gd name="connsiteY17" fmla="*/ 1042416 h 1834896"/>
                      <a:gd name="connsiteX18" fmla="*/ 207264 w 1469136"/>
                      <a:gd name="connsiteY18" fmla="*/ 1024128 h 1834896"/>
                      <a:gd name="connsiteX19" fmla="*/ 213360 w 1469136"/>
                      <a:gd name="connsiteY19" fmla="*/ 944880 h 1834896"/>
                      <a:gd name="connsiteX20" fmla="*/ 237744 w 1469136"/>
                      <a:gd name="connsiteY20" fmla="*/ 908304 h 1834896"/>
                      <a:gd name="connsiteX21" fmla="*/ 243840 w 1469136"/>
                      <a:gd name="connsiteY21" fmla="*/ 890016 h 1834896"/>
                      <a:gd name="connsiteX22" fmla="*/ 262128 w 1469136"/>
                      <a:gd name="connsiteY22" fmla="*/ 877824 h 1834896"/>
                      <a:gd name="connsiteX23" fmla="*/ 268224 w 1469136"/>
                      <a:gd name="connsiteY23" fmla="*/ 859536 h 1834896"/>
                      <a:gd name="connsiteX24" fmla="*/ 274320 w 1469136"/>
                      <a:gd name="connsiteY24" fmla="*/ 829056 h 1834896"/>
                      <a:gd name="connsiteX25" fmla="*/ 280416 w 1469136"/>
                      <a:gd name="connsiteY25" fmla="*/ 804672 h 1834896"/>
                      <a:gd name="connsiteX26" fmla="*/ 292608 w 1469136"/>
                      <a:gd name="connsiteY26" fmla="*/ 664464 h 1834896"/>
                      <a:gd name="connsiteX27" fmla="*/ 323088 w 1469136"/>
                      <a:gd name="connsiteY27" fmla="*/ 627888 h 1834896"/>
                      <a:gd name="connsiteX28" fmla="*/ 347472 w 1469136"/>
                      <a:gd name="connsiteY28" fmla="*/ 573024 h 1834896"/>
                      <a:gd name="connsiteX29" fmla="*/ 353568 w 1469136"/>
                      <a:gd name="connsiteY29" fmla="*/ 530352 h 1834896"/>
                      <a:gd name="connsiteX30" fmla="*/ 371856 w 1469136"/>
                      <a:gd name="connsiteY30" fmla="*/ 524256 h 1834896"/>
                      <a:gd name="connsiteX31" fmla="*/ 377952 w 1469136"/>
                      <a:gd name="connsiteY31" fmla="*/ 505968 h 1834896"/>
                      <a:gd name="connsiteX32" fmla="*/ 420624 w 1469136"/>
                      <a:gd name="connsiteY32" fmla="*/ 469392 h 1834896"/>
                      <a:gd name="connsiteX33" fmla="*/ 426720 w 1469136"/>
                      <a:gd name="connsiteY33" fmla="*/ 445008 h 1834896"/>
                      <a:gd name="connsiteX34" fmla="*/ 445008 w 1469136"/>
                      <a:gd name="connsiteY34" fmla="*/ 377952 h 1834896"/>
                      <a:gd name="connsiteX35" fmla="*/ 457200 w 1469136"/>
                      <a:gd name="connsiteY35" fmla="*/ 323088 h 1834896"/>
                      <a:gd name="connsiteX36" fmla="*/ 475488 w 1469136"/>
                      <a:gd name="connsiteY36" fmla="*/ 292608 h 1834896"/>
                      <a:gd name="connsiteX37" fmla="*/ 487680 w 1469136"/>
                      <a:gd name="connsiteY37" fmla="*/ 170688 h 1834896"/>
                      <a:gd name="connsiteX38" fmla="*/ 493776 w 1469136"/>
                      <a:gd name="connsiteY38" fmla="*/ 152400 h 1834896"/>
                      <a:gd name="connsiteX39" fmla="*/ 499872 w 1469136"/>
                      <a:gd name="connsiteY39" fmla="*/ 121920 h 1834896"/>
                      <a:gd name="connsiteX40" fmla="*/ 536448 w 1469136"/>
                      <a:gd name="connsiteY40" fmla="*/ 115824 h 1834896"/>
                      <a:gd name="connsiteX41" fmla="*/ 554736 w 1469136"/>
                      <a:gd name="connsiteY41" fmla="*/ 109728 h 1834896"/>
                      <a:gd name="connsiteX42" fmla="*/ 585216 w 1469136"/>
                      <a:gd name="connsiteY42" fmla="*/ 79248 h 1834896"/>
                      <a:gd name="connsiteX43" fmla="*/ 597408 w 1469136"/>
                      <a:gd name="connsiteY43" fmla="*/ 60960 h 1834896"/>
                      <a:gd name="connsiteX44" fmla="*/ 633984 w 1469136"/>
                      <a:gd name="connsiteY44" fmla="*/ 42672 h 1834896"/>
                      <a:gd name="connsiteX45" fmla="*/ 640080 w 1469136"/>
                      <a:gd name="connsiteY45" fmla="*/ 24384 h 1834896"/>
                      <a:gd name="connsiteX46" fmla="*/ 658368 w 1469136"/>
                      <a:gd name="connsiteY46" fmla="*/ 12192 h 1834896"/>
                      <a:gd name="connsiteX47" fmla="*/ 707136 w 1469136"/>
                      <a:gd name="connsiteY47" fmla="*/ 0 h 1834896"/>
                      <a:gd name="connsiteX48" fmla="*/ 859536 w 1469136"/>
                      <a:gd name="connsiteY48" fmla="*/ 6096 h 1834896"/>
                      <a:gd name="connsiteX49" fmla="*/ 877824 w 1469136"/>
                      <a:gd name="connsiteY49" fmla="*/ 12192 h 1834896"/>
                      <a:gd name="connsiteX50" fmla="*/ 908304 w 1469136"/>
                      <a:gd name="connsiteY50" fmla="*/ 18288 h 1834896"/>
                      <a:gd name="connsiteX51" fmla="*/ 1005840 w 1469136"/>
                      <a:gd name="connsiteY51" fmla="*/ 42672 h 1834896"/>
                      <a:gd name="connsiteX52" fmla="*/ 1011936 w 1469136"/>
                      <a:gd name="connsiteY52" fmla="*/ 67056 h 1834896"/>
                      <a:gd name="connsiteX53" fmla="*/ 1036320 w 1469136"/>
                      <a:gd name="connsiteY53" fmla="*/ 91440 h 1834896"/>
                      <a:gd name="connsiteX54" fmla="*/ 1078992 w 1469136"/>
                      <a:gd name="connsiteY54" fmla="*/ 115824 h 1834896"/>
                      <a:gd name="connsiteX55" fmla="*/ 1115568 w 1469136"/>
                      <a:gd name="connsiteY55" fmla="*/ 140208 h 1834896"/>
                      <a:gd name="connsiteX56" fmla="*/ 1176528 w 1469136"/>
                      <a:gd name="connsiteY56" fmla="*/ 134112 h 1834896"/>
                      <a:gd name="connsiteX57" fmla="*/ 1225296 w 1469136"/>
                      <a:gd name="connsiteY57" fmla="*/ 121920 h 1834896"/>
                      <a:gd name="connsiteX58" fmla="*/ 1365504 w 1469136"/>
                      <a:gd name="connsiteY58" fmla="*/ 134112 h 1834896"/>
                      <a:gd name="connsiteX59" fmla="*/ 1377696 w 1469136"/>
                      <a:gd name="connsiteY59" fmla="*/ 195072 h 1834896"/>
                      <a:gd name="connsiteX60" fmla="*/ 1383792 w 1469136"/>
                      <a:gd name="connsiteY60" fmla="*/ 225552 h 1834896"/>
                      <a:gd name="connsiteX61" fmla="*/ 1426464 w 1469136"/>
                      <a:gd name="connsiteY61" fmla="*/ 243840 h 1834896"/>
                      <a:gd name="connsiteX62" fmla="*/ 1444752 w 1469136"/>
                      <a:gd name="connsiteY62" fmla="*/ 256032 h 1834896"/>
                      <a:gd name="connsiteX63" fmla="*/ 1456944 w 1469136"/>
                      <a:gd name="connsiteY63" fmla="*/ 274320 h 1834896"/>
                      <a:gd name="connsiteX64" fmla="*/ 1463040 w 1469136"/>
                      <a:gd name="connsiteY64" fmla="*/ 310896 h 1834896"/>
                      <a:gd name="connsiteX65" fmla="*/ 1469136 w 1469136"/>
                      <a:gd name="connsiteY65" fmla="*/ 329184 h 1834896"/>
                      <a:gd name="connsiteX66" fmla="*/ 1463040 w 1469136"/>
                      <a:gd name="connsiteY66" fmla="*/ 499872 h 1834896"/>
                      <a:gd name="connsiteX67" fmla="*/ 1444752 w 1469136"/>
                      <a:gd name="connsiteY67" fmla="*/ 512064 h 1834896"/>
                      <a:gd name="connsiteX68" fmla="*/ 1432560 w 1469136"/>
                      <a:gd name="connsiteY68" fmla="*/ 548640 h 1834896"/>
                      <a:gd name="connsiteX69" fmla="*/ 1414272 w 1469136"/>
                      <a:gd name="connsiteY69" fmla="*/ 585216 h 1834896"/>
                      <a:gd name="connsiteX70" fmla="*/ 1389888 w 1469136"/>
                      <a:gd name="connsiteY70" fmla="*/ 615696 h 1834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</a:cxnLst>
                    <a:rect l="l" t="t" r="r" b="b"/>
                    <a:pathLst>
                      <a:path w="1469136" h="1834896" extrusionOk="0">
                        <a:moveTo>
                          <a:pt x="60960" y="1834896"/>
                        </a:moveTo>
                        <a:cubicBezTo>
                          <a:pt x="54202" y="1801501"/>
                          <a:pt x="55714" y="1775154"/>
                          <a:pt x="54864" y="1743456"/>
                        </a:cubicBezTo>
                        <a:cubicBezTo>
                          <a:pt x="55802" y="1736680"/>
                          <a:pt x="44407" y="1731770"/>
                          <a:pt x="42672" y="1725168"/>
                        </a:cubicBezTo>
                        <a:cubicBezTo>
                          <a:pt x="38671" y="1720522"/>
                          <a:pt x="39406" y="1712869"/>
                          <a:pt x="36576" y="1706880"/>
                        </a:cubicBezTo>
                        <a:cubicBezTo>
                          <a:pt x="26649" y="1689118"/>
                          <a:pt x="21032" y="1684481"/>
                          <a:pt x="6096" y="1670304"/>
                        </a:cubicBezTo>
                        <a:cubicBezTo>
                          <a:pt x="5772" y="1664411"/>
                          <a:pt x="470" y="1657476"/>
                          <a:pt x="0" y="1652016"/>
                        </a:cubicBezTo>
                        <a:cubicBezTo>
                          <a:pt x="-966" y="1632238"/>
                          <a:pt x="9931" y="1631285"/>
                          <a:pt x="24384" y="1621536"/>
                        </a:cubicBezTo>
                        <a:cubicBezTo>
                          <a:pt x="25816" y="1595493"/>
                          <a:pt x="25347" y="1583579"/>
                          <a:pt x="30480" y="1560576"/>
                        </a:cubicBezTo>
                        <a:cubicBezTo>
                          <a:pt x="32631" y="1554882"/>
                          <a:pt x="35174" y="1548559"/>
                          <a:pt x="36576" y="1542288"/>
                        </a:cubicBezTo>
                        <a:cubicBezTo>
                          <a:pt x="36618" y="1531836"/>
                          <a:pt x="41663" y="1522805"/>
                          <a:pt x="42672" y="1511808"/>
                        </a:cubicBezTo>
                        <a:cubicBezTo>
                          <a:pt x="48008" y="1451702"/>
                          <a:pt x="46264" y="1393137"/>
                          <a:pt x="48768" y="1316736"/>
                        </a:cubicBezTo>
                        <a:cubicBezTo>
                          <a:pt x="51826" y="1302526"/>
                          <a:pt x="57409" y="1288440"/>
                          <a:pt x="67056" y="1274064"/>
                        </a:cubicBezTo>
                        <a:cubicBezTo>
                          <a:pt x="72996" y="1267073"/>
                          <a:pt x="77525" y="1258108"/>
                          <a:pt x="85344" y="1255776"/>
                        </a:cubicBezTo>
                        <a:cubicBezTo>
                          <a:pt x="96529" y="1250794"/>
                          <a:pt x="111534" y="1250632"/>
                          <a:pt x="128016" y="1249680"/>
                        </a:cubicBezTo>
                        <a:cubicBezTo>
                          <a:pt x="134430" y="1248051"/>
                          <a:pt x="143353" y="1243742"/>
                          <a:pt x="152400" y="1243584"/>
                        </a:cubicBezTo>
                        <a:cubicBezTo>
                          <a:pt x="156698" y="1228224"/>
                          <a:pt x="161097" y="1220710"/>
                          <a:pt x="164592" y="1207008"/>
                        </a:cubicBezTo>
                        <a:cubicBezTo>
                          <a:pt x="176202" y="1113253"/>
                          <a:pt x="176879" y="1241487"/>
                          <a:pt x="176784" y="1097280"/>
                        </a:cubicBezTo>
                        <a:cubicBezTo>
                          <a:pt x="182051" y="1052141"/>
                          <a:pt x="173935" y="1060728"/>
                          <a:pt x="201168" y="1042416"/>
                        </a:cubicBezTo>
                        <a:cubicBezTo>
                          <a:pt x="203125" y="1036439"/>
                          <a:pt x="205519" y="1030555"/>
                          <a:pt x="207264" y="1024128"/>
                        </a:cubicBezTo>
                        <a:cubicBezTo>
                          <a:pt x="212458" y="1001617"/>
                          <a:pt x="203303" y="972250"/>
                          <a:pt x="213360" y="944880"/>
                        </a:cubicBezTo>
                        <a:cubicBezTo>
                          <a:pt x="217737" y="927002"/>
                          <a:pt x="230224" y="922042"/>
                          <a:pt x="237744" y="908304"/>
                        </a:cubicBezTo>
                        <a:cubicBezTo>
                          <a:pt x="240790" y="903081"/>
                          <a:pt x="239552" y="895861"/>
                          <a:pt x="243840" y="890016"/>
                        </a:cubicBezTo>
                        <a:cubicBezTo>
                          <a:pt x="247565" y="886005"/>
                          <a:pt x="255547" y="881244"/>
                          <a:pt x="262128" y="877824"/>
                        </a:cubicBezTo>
                        <a:cubicBezTo>
                          <a:pt x="265712" y="872214"/>
                          <a:pt x="266601" y="864420"/>
                          <a:pt x="268224" y="859536"/>
                        </a:cubicBezTo>
                        <a:cubicBezTo>
                          <a:pt x="271831" y="850173"/>
                          <a:pt x="271010" y="839403"/>
                          <a:pt x="274320" y="829056"/>
                        </a:cubicBezTo>
                        <a:cubicBezTo>
                          <a:pt x="275954" y="821448"/>
                          <a:pt x="278186" y="812176"/>
                          <a:pt x="280416" y="804672"/>
                        </a:cubicBezTo>
                        <a:cubicBezTo>
                          <a:pt x="292625" y="751818"/>
                          <a:pt x="265439" y="687213"/>
                          <a:pt x="292608" y="664464"/>
                        </a:cubicBezTo>
                        <a:cubicBezTo>
                          <a:pt x="303140" y="652614"/>
                          <a:pt x="319081" y="640428"/>
                          <a:pt x="323088" y="627888"/>
                        </a:cubicBezTo>
                        <a:cubicBezTo>
                          <a:pt x="345309" y="566409"/>
                          <a:pt x="322423" y="621301"/>
                          <a:pt x="347472" y="573024"/>
                        </a:cubicBezTo>
                        <a:cubicBezTo>
                          <a:pt x="352923" y="558122"/>
                          <a:pt x="346920" y="544033"/>
                          <a:pt x="353568" y="530352"/>
                        </a:cubicBezTo>
                        <a:cubicBezTo>
                          <a:pt x="357462" y="524898"/>
                          <a:pt x="366884" y="527405"/>
                          <a:pt x="371856" y="524256"/>
                        </a:cubicBezTo>
                        <a:cubicBezTo>
                          <a:pt x="378268" y="519771"/>
                          <a:pt x="375536" y="512505"/>
                          <a:pt x="377952" y="505968"/>
                        </a:cubicBezTo>
                        <a:cubicBezTo>
                          <a:pt x="389403" y="496066"/>
                          <a:pt x="410453" y="480525"/>
                          <a:pt x="420624" y="469392"/>
                        </a:cubicBezTo>
                        <a:cubicBezTo>
                          <a:pt x="423497" y="462096"/>
                          <a:pt x="423526" y="451871"/>
                          <a:pt x="426720" y="445008"/>
                        </a:cubicBezTo>
                        <a:cubicBezTo>
                          <a:pt x="433758" y="408742"/>
                          <a:pt x="439482" y="452405"/>
                          <a:pt x="445008" y="377952"/>
                        </a:cubicBezTo>
                        <a:cubicBezTo>
                          <a:pt x="446318" y="372763"/>
                          <a:pt x="453598" y="329290"/>
                          <a:pt x="457200" y="323088"/>
                        </a:cubicBezTo>
                        <a:cubicBezTo>
                          <a:pt x="459032" y="313646"/>
                          <a:pt x="469467" y="303895"/>
                          <a:pt x="475488" y="292608"/>
                        </a:cubicBezTo>
                        <a:cubicBezTo>
                          <a:pt x="471956" y="243278"/>
                          <a:pt x="475899" y="208207"/>
                          <a:pt x="487680" y="170688"/>
                        </a:cubicBezTo>
                        <a:cubicBezTo>
                          <a:pt x="490622" y="165711"/>
                          <a:pt x="492424" y="158669"/>
                          <a:pt x="493776" y="152400"/>
                        </a:cubicBezTo>
                        <a:cubicBezTo>
                          <a:pt x="495317" y="142704"/>
                          <a:pt x="491946" y="126632"/>
                          <a:pt x="499872" y="121920"/>
                        </a:cubicBezTo>
                        <a:cubicBezTo>
                          <a:pt x="509351" y="112927"/>
                          <a:pt x="525053" y="116522"/>
                          <a:pt x="536448" y="115824"/>
                        </a:cubicBezTo>
                        <a:cubicBezTo>
                          <a:pt x="541309" y="114540"/>
                          <a:pt x="548891" y="111369"/>
                          <a:pt x="554736" y="109728"/>
                        </a:cubicBezTo>
                        <a:cubicBezTo>
                          <a:pt x="598554" y="52063"/>
                          <a:pt x="557018" y="118922"/>
                          <a:pt x="585216" y="79248"/>
                        </a:cubicBezTo>
                        <a:cubicBezTo>
                          <a:pt x="590662" y="73041"/>
                          <a:pt x="592615" y="64682"/>
                          <a:pt x="597408" y="60960"/>
                        </a:cubicBezTo>
                        <a:cubicBezTo>
                          <a:pt x="608759" y="51460"/>
                          <a:pt x="617467" y="45870"/>
                          <a:pt x="633984" y="42672"/>
                        </a:cubicBezTo>
                        <a:cubicBezTo>
                          <a:pt x="637394" y="37686"/>
                          <a:pt x="635185" y="29648"/>
                          <a:pt x="640080" y="24384"/>
                        </a:cubicBezTo>
                        <a:cubicBezTo>
                          <a:pt x="642635" y="19372"/>
                          <a:pt x="651795" y="14480"/>
                          <a:pt x="658368" y="12192"/>
                        </a:cubicBezTo>
                        <a:cubicBezTo>
                          <a:pt x="667644" y="7139"/>
                          <a:pt x="695453" y="3675"/>
                          <a:pt x="707136" y="0"/>
                        </a:cubicBezTo>
                        <a:cubicBezTo>
                          <a:pt x="752133" y="-3054"/>
                          <a:pt x="816535" y="3174"/>
                          <a:pt x="859536" y="6096"/>
                        </a:cubicBezTo>
                        <a:cubicBezTo>
                          <a:pt x="865020" y="6466"/>
                          <a:pt x="869969" y="11344"/>
                          <a:pt x="877824" y="12192"/>
                        </a:cubicBezTo>
                        <a:cubicBezTo>
                          <a:pt x="887069" y="13765"/>
                          <a:pt x="898342" y="13753"/>
                          <a:pt x="908304" y="18288"/>
                        </a:cubicBezTo>
                        <a:cubicBezTo>
                          <a:pt x="957462" y="106500"/>
                          <a:pt x="851986" y="-10999"/>
                          <a:pt x="1005840" y="42672"/>
                        </a:cubicBezTo>
                        <a:cubicBezTo>
                          <a:pt x="1013309" y="45764"/>
                          <a:pt x="1010381" y="61050"/>
                          <a:pt x="1011936" y="67056"/>
                        </a:cubicBezTo>
                        <a:cubicBezTo>
                          <a:pt x="1017780" y="90838"/>
                          <a:pt x="1013196" y="83133"/>
                          <a:pt x="1036320" y="91440"/>
                        </a:cubicBezTo>
                        <a:cubicBezTo>
                          <a:pt x="1084451" y="118966"/>
                          <a:pt x="1040233" y="80485"/>
                          <a:pt x="1078992" y="115824"/>
                        </a:cubicBezTo>
                        <a:cubicBezTo>
                          <a:pt x="1092098" y="122377"/>
                          <a:pt x="1115568" y="140208"/>
                          <a:pt x="1115568" y="140208"/>
                        </a:cubicBezTo>
                        <a:cubicBezTo>
                          <a:pt x="1136702" y="142769"/>
                          <a:pt x="1157392" y="136527"/>
                          <a:pt x="1176528" y="134112"/>
                        </a:cubicBezTo>
                        <a:cubicBezTo>
                          <a:pt x="1194231" y="131429"/>
                          <a:pt x="1208330" y="119312"/>
                          <a:pt x="1225296" y="121920"/>
                        </a:cubicBezTo>
                        <a:cubicBezTo>
                          <a:pt x="1258916" y="123380"/>
                          <a:pt x="1327239" y="140372"/>
                          <a:pt x="1365504" y="134112"/>
                        </a:cubicBezTo>
                        <a:cubicBezTo>
                          <a:pt x="1373457" y="184135"/>
                          <a:pt x="1372162" y="138711"/>
                          <a:pt x="1377696" y="195072"/>
                        </a:cubicBezTo>
                        <a:cubicBezTo>
                          <a:pt x="1380672" y="202572"/>
                          <a:pt x="1378416" y="217406"/>
                          <a:pt x="1383792" y="225552"/>
                        </a:cubicBezTo>
                        <a:cubicBezTo>
                          <a:pt x="1391315" y="234671"/>
                          <a:pt x="1416295" y="238408"/>
                          <a:pt x="1426464" y="243840"/>
                        </a:cubicBezTo>
                        <a:cubicBezTo>
                          <a:pt x="1433213" y="247152"/>
                          <a:pt x="1438747" y="253128"/>
                          <a:pt x="1444752" y="256032"/>
                        </a:cubicBezTo>
                        <a:cubicBezTo>
                          <a:pt x="1447914" y="261789"/>
                          <a:pt x="1455032" y="267342"/>
                          <a:pt x="1456944" y="274320"/>
                        </a:cubicBezTo>
                        <a:cubicBezTo>
                          <a:pt x="1460776" y="282768"/>
                          <a:pt x="1461637" y="297903"/>
                          <a:pt x="1463040" y="310896"/>
                        </a:cubicBezTo>
                        <a:cubicBezTo>
                          <a:pt x="1464526" y="317354"/>
                          <a:pt x="1468707" y="323053"/>
                          <a:pt x="1469136" y="329184"/>
                        </a:cubicBezTo>
                        <a:cubicBezTo>
                          <a:pt x="1470348" y="382754"/>
                          <a:pt x="1477167" y="427981"/>
                          <a:pt x="1463040" y="499872"/>
                        </a:cubicBezTo>
                        <a:cubicBezTo>
                          <a:pt x="1463264" y="507673"/>
                          <a:pt x="1448816" y="505694"/>
                          <a:pt x="1444752" y="512064"/>
                        </a:cubicBezTo>
                        <a:cubicBezTo>
                          <a:pt x="1438901" y="523300"/>
                          <a:pt x="1439758" y="537538"/>
                          <a:pt x="1432560" y="548640"/>
                        </a:cubicBezTo>
                        <a:cubicBezTo>
                          <a:pt x="1395666" y="596739"/>
                          <a:pt x="1441382" y="548780"/>
                          <a:pt x="1414272" y="585216"/>
                        </a:cubicBezTo>
                        <a:cubicBezTo>
                          <a:pt x="1406175" y="600499"/>
                          <a:pt x="1401171" y="602814"/>
                          <a:pt x="1389888" y="61569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7261D-1E45-403B-86AD-F5E77247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8D04B-D797-4ACB-9A82-3A7CAD2A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7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tree, map&#10;&#10;Description generated with very high confidence">
            <a:extLst>
              <a:ext uri="{FF2B5EF4-FFF2-40B4-BE49-F238E27FC236}">
                <a16:creationId xmlns:a16="http://schemas.microsoft.com/office/drawing/2014/main" id="{B683B5F5-5CF1-4FE0-9B8F-F9F8E23F9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41" y="198023"/>
            <a:ext cx="9897317" cy="569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F917CE-E763-443D-AC55-68645689E2B0}"/>
              </a:ext>
            </a:extLst>
          </p:cNvPr>
          <p:cNvSpPr/>
          <p:nvPr/>
        </p:nvSpPr>
        <p:spPr>
          <a:xfrm>
            <a:off x="3581400" y="59867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https://www3.hhu.de/stups/prob/index.php/State_space_visualization_examples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2D59A9-BEB1-4D56-AF57-905C30118A0A}"/>
              </a:ext>
            </a:extLst>
          </p:cNvPr>
          <p:cNvSpPr/>
          <p:nvPr/>
        </p:nvSpPr>
        <p:spPr>
          <a:xfrm>
            <a:off x="5803392" y="3822192"/>
            <a:ext cx="1469136" cy="1834896"/>
          </a:xfrm>
          <a:custGeom>
            <a:avLst/>
            <a:gdLst>
              <a:gd name="connsiteX0" fmla="*/ 60960 w 1469136"/>
              <a:gd name="connsiteY0" fmla="*/ 1834896 h 1834896"/>
              <a:gd name="connsiteX1" fmla="*/ 54864 w 1469136"/>
              <a:gd name="connsiteY1" fmla="*/ 1743456 h 1834896"/>
              <a:gd name="connsiteX2" fmla="*/ 42672 w 1469136"/>
              <a:gd name="connsiteY2" fmla="*/ 1725168 h 1834896"/>
              <a:gd name="connsiteX3" fmla="*/ 36576 w 1469136"/>
              <a:gd name="connsiteY3" fmla="*/ 1706880 h 1834896"/>
              <a:gd name="connsiteX4" fmla="*/ 6096 w 1469136"/>
              <a:gd name="connsiteY4" fmla="*/ 1670304 h 1834896"/>
              <a:gd name="connsiteX5" fmla="*/ 0 w 1469136"/>
              <a:gd name="connsiteY5" fmla="*/ 1652016 h 1834896"/>
              <a:gd name="connsiteX6" fmla="*/ 24384 w 1469136"/>
              <a:gd name="connsiteY6" fmla="*/ 1621536 h 1834896"/>
              <a:gd name="connsiteX7" fmla="*/ 30480 w 1469136"/>
              <a:gd name="connsiteY7" fmla="*/ 1560576 h 1834896"/>
              <a:gd name="connsiteX8" fmla="*/ 36576 w 1469136"/>
              <a:gd name="connsiteY8" fmla="*/ 1542288 h 1834896"/>
              <a:gd name="connsiteX9" fmla="*/ 42672 w 1469136"/>
              <a:gd name="connsiteY9" fmla="*/ 1511808 h 1834896"/>
              <a:gd name="connsiteX10" fmla="*/ 48768 w 1469136"/>
              <a:gd name="connsiteY10" fmla="*/ 1316736 h 1834896"/>
              <a:gd name="connsiteX11" fmla="*/ 67056 w 1469136"/>
              <a:gd name="connsiteY11" fmla="*/ 1274064 h 1834896"/>
              <a:gd name="connsiteX12" fmla="*/ 85344 w 1469136"/>
              <a:gd name="connsiteY12" fmla="*/ 1255776 h 1834896"/>
              <a:gd name="connsiteX13" fmla="*/ 128016 w 1469136"/>
              <a:gd name="connsiteY13" fmla="*/ 1249680 h 1834896"/>
              <a:gd name="connsiteX14" fmla="*/ 152400 w 1469136"/>
              <a:gd name="connsiteY14" fmla="*/ 1243584 h 1834896"/>
              <a:gd name="connsiteX15" fmla="*/ 164592 w 1469136"/>
              <a:gd name="connsiteY15" fmla="*/ 1207008 h 1834896"/>
              <a:gd name="connsiteX16" fmla="*/ 176784 w 1469136"/>
              <a:gd name="connsiteY16" fmla="*/ 1097280 h 1834896"/>
              <a:gd name="connsiteX17" fmla="*/ 201168 w 1469136"/>
              <a:gd name="connsiteY17" fmla="*/ 1042416 h 1834896"/>
              <a:gd name="connsiteX18" fmla="*/ 207264 w 1469136"/>
              <a:gd name="connsiteY18" fmla="*/ 1024128 h 1834896"/>
              <a:gd name="connsiteX19" fmla="*/ 213360 w 1469136"/>
              <a:gd name="connsiteY19" fmla="*/ 944880 h 1834896"/>
              <a:gd name="connsiteX20" fmla="*/ 237744 w 1469136"/>
              <a:gd name="connsiteY20" fmla="*/ 908304 h 1834896"/>
              <a:gd name="connsiteX21" fmla="*/ 243840 w 1469136"/>
              <a:gd name="connsiteY21" fmla="*/ 890016 h 1834896"/>
              <a:gd name="connsiteX22" fmla="*/ 262128 w 1469136"/>
              <a:gd name="connsiteY22" fmla="*/ 877824 h 1834896"/>
              <a:gd name="connsiteX23" fmla="*/ 268224 w 1469136"/>
              <a:gd name="connsiteY23" fmla="*/ 859536 h 1834896"/>
              <a:gd name="connsiteX24" fmla="*/ 274320 w 1469136"/>
              <a:gd name="connsiteY24" fmla="*/ 829056 h 1834896"/>
              <a:gd name="connsiteX25" fmla="*/ 280416 w 1469136"/>
              <a:gd name="connsiteY25" fmla="*/ 804672 h 1834896"/>
              <a:gd name="connsiteX26" fmla="*/ 292608 w 1469136"/>
              <a:gd name="connsiteY26" fmla="*/ 664464 h 1834896"/>
              <a:gd name="connsiteX27" fmla="*/ 323088 w 1469136"/>
              <a:gd name="connsiteY27" fmla="*/ 627888 h 1834896"/>
              <a:gd name="connsiteX28" fmla="*/ 347472 w 1469136"/>
              <a:gd name="connsiteY28" fmla="*/ 573024 h 1834896"/>
              <a:gd name="connsiteX29" fmla="*/ 353568 w 1469136"/>
              <a:gd name="connsiteY29" fmla="*/ 530352 h 1834896"/>
              <a:gd name="connsiteX30" fmla="*/ 371856 w 1469136"/>
              <a:gd name="connsiteY30" fmla="*/ 524256 h 1834896"/>
              <a:gd name="connsiteX31" fmla="*/ 377952 w 1469136"/>
              <a:gd name="connsiteY31" fmla="*/ 505968 h 1834896"/>
              <a:gd name="connsiteX32" fmla="*/ 420624 w 1469136"/>
              <a:gd name="connsiteY32" fmla="*/ 469392 h 1834896"/>
              <a:gd name="connsiteX33" fmla="*/ 426720 w 1469136"/>
              <a:gd name="connsiteY33" fmla="*/ 445008 h 1834896"/>
              <a:gd name="connsiteX34" fmla="*/ 445008 w 1469136"/>
              <a:gd name="connsiteY34" fmla="*/ 377952 h 1834896"/>
              <a:gd name="connsiteX35" fmla="*/ 457200 w 1469136"/>
              <a:gd name="connsiteY35" fmla="*/ 323088 h 1834896"/>
              <a:gd name="connsiteX36" fmla="*/ 475488 w 1469136"/>
              <a:gd name="connsiteY36" fmla="*/ 292608 h 1834896"/>
              <a:gd name="connsiteX37" fmla="*/ 487680 w 1469136"/>
              <a:gd name="connsiteY37" fmla="*/ 170688 h 1834896"/>
              <a:gd name="connsiteX38" fmla="*/ 493776 w 1469136"/>
              <a:gd name="connsiteY38" fmla="*/ 152400 h 1834896"/>
              <a:gd name="connsiteX39" fmla="*/ 499872 w 1469136"/>
              <a:gd name="connsiteY39" fmla="*/ 121920 h 1834896"/>
              <a:gd name="connsiteX40" fmla="*/ 536448 w 1469136"/>
              <a:gd name="connsiteY40" fmla="*/ 115824 h 1834896"/>
              <a:gd name="connsiteX41" fmla="*/ 554736 w 1469136"/>
              <a:gd name="connsiteY41" fmla="*/ 109728 h 1834896"/>
              <a:gd name="connsiteX42" fmla="*/ 585216 w 1469136"/>
              <a:gd name="connsiteY42" fmla="*/ 79248 h 1834896"/>
              <a:gd name="connsiteX43" fmla="*/ 597408 w 1469136"/>
              <a:gd name="connsiteY43" fmla="*/ 60960 h 1834896"/>
              <a:gd name="connsiteX44" fmla="*/ 633984 w 1469136"/>
              <a:gd name="connsiteY44" fmla="*/ 42672 h 1834896"/>
              <a:gd name="connsiteX45" fmla="*/ 640080 w 1469136"/>
              <a:gd name="connsiteY45" fmla="*/ 24384 h 1834896"/>
              <a:gd name="connsiteX46" fmla="*/ 658368 w 1469136"/>
              <a:gd name="connsiteY46" fmla="*/ 12192 h 1834896"/>
              <a:gd name="connsiteX47" fmla="*/ 707136 w 1469136"/>
              <a:gd name="connsiteY47" fmla="*/ 0 h 1834896"/>
              <a:gd name="connsiteX48" fmla="*/ 859536 w 1469136"/>
              <a:gd name="connsiteY48" fmla="*/ 6096 h 1834896"/>
              <a:gd name="connsiteX49" fmla="*/ 877824 w 1469136"/>
              <a:gd name="connsiteY49" fmla="*/ 12192 h 1834896"/>
              <a:gd name="connsiteX50" fmla="*/ 908304 w 1469136"/>
              <a:gd name="connsiteY50" fmla="*/ 18288 h 1834896"/>
              <a:gd name="connsiteX51" fmla="*/ 1005840 w 1469136"/>
              <a:gd name="connsiteY51" fmla="*/ 42672 h 1834896"/>
              <a:gd name="connsiteX52" fmla="*/ 1011936 w 1469136"/>
              <a:gd name="connsiteY52" fmla="*/ 67056 h 1834896"/>
              <a:gd name="connsiteX53" fmla="*/ 1036320 w 1469136"/>
              <a:gd name="connsiteY53" fmla="*/ 91440 h 1834896"/>
              <a:gd name="connsiteX54" fmla="*/ 1078992 w 1469136"/>
              <a:gd name="connsiteY54" fmla="*/ 115824 h 1834896"/>
              <a:gd name="connsiteX55" fmla="*/ 1115568 w 1469136"/>
              <a:gd name="connsiteY55" fmla="*/ 140208 h 1834896"/>
              <a:gd name="connsiteX56" fmla="*/ 1176528 w 1469136"/>
              <a:gd name="connsiteY56" fmla="*/ 134112 h 1834896"/>
              <a:gd name="connsiteX57" fmla="*/ 1225296 w 1469136"/>
              <a:gd name="connsiteY57" fmla="*/ 121920 h 1834896"/>
              <a:gd name="connsiteX58" fmla="*/ 1365504 w 1469136"/>
              <a:gd name="connsiteY58" fmla="*/ 134112 h 1834896"/>
              <a:gd name="connsiteX59" fmla="*/ 1377696 w 1469136"/>
              <a:gd name="connsiteY59" fmla="*/ 195072 h 1834896"/>
              <a:gd name="connsiteX60" fmla="*/ 1383792 w 1469136"/>
              <a:gd name="connsiteY60" fmla="*/ 225552 h 1834896"/>
              <a:gd name="connsiteX61" fmla="*/ 1426464 w 1469136"/>
              <a:gd name="connsiteY61" fmla="*/ 243840 h 1834896"/>
              <a:gd name="connsiteX62" fmla="*/ 1444752 w 1469136"/>
              <a:gd name="connsiteY62" fmla="*/ 256032 h 1834896"/>
              <a:gd name="connsiteX63" fmla="*/ 1456944 w 1469136"/>
              <a:gd name="connsiteY63" fmla="*/ 274320 h 1834896"/>
              <a:gd name="connsiteX64" fmla="*/ 1463040 w 1469136"/>
              <a:gd name="connsiteY64" fmla="*/ 310896 h 1834896"/>
              <a:gd name="connsiteX65" fmla="*/ 1469136 w 1469136"/>
              <a:gd name="connsiteY65" fmla="*/ 329184 h 1834896"/>
              <a:gd name="connsiteX66" fmla="*/ 1463040 w 1469136"/>
              <a:gd name="connsiteY66" fmla="*/ 499872 h 1834896"/>
              <a:gd name="connsiteX67" fmla="*/ 1444752 w 1469136"/>
              <a:gd name="connsiteY67" fmla="*/ 512064 h 1834896"/>
              <a:gd name="connsiteX68" fmla="*/ 1432560 w 1469136"/>
              <a:gd name="connsiteY68" fmla="*/ 548640 h 1834896"/>
              <a:gd name="connsiteX69" fmla="*/ 1414272 w 1469136"/>
              <a:gd name="connsiteY69" fmla="*/ 585216 h 1834896"/>
              <a:gd name="connsiteX70" fmla="*/ 1389888 w 1469136"/>
              <a:gd name="connsiteY70" fmla="*/ 615696 h 183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469136" h="1834896">
                <a:moveTo>
                  <a:pt x="60960" y="1834896"/>
                </a:moveTo>
                <a:cubicBezTo>
                  <a:pt x="58928" y="1804416"/>
                  <a:pt x="59886" y="1773588"/>
                  <a:pt x="54864" y="1743456"/>
                </a:cubicBezTo>
                <a:cubicBezTo>
                  <a:pt x="53660" y="1736229"/>
                  <a:pt x="45949" y="1731721"/>
                  <a:pt x="42672" y="1725168"/>
                </a:cubicBezTo>
                <a:cubicBezTo>
                  <a:pt x="39798" y="1719421"/>
                  <a:pt x="39450" y="1712627"/>
                  <a:pt x="36576" y="1706880"/>
                </a:cubicBezTo>
                <a:cubicBezTo>
                  <a:pt x="28089" y="1689906"/>
                  <a:pt x="19578" y="1683786"/>
                  <a:pt x="6096" y="1670304"/>
                </a:cubicBezTo>
                <a:cubicBezTo>
                  <a:pt x="4064" y="1664208"/>
                  <a:pt x="0" y="1658442"/>
                  <a:pt x="0" y="1652016"/>
                </a:cubicBezTo>
                <a:cubicBezTo>
                  <a:pt x="0" y="1632386"/>
                  <a:pt x="10342" y="1630898"/>
                  <a:pt x="24384" y="1621536"/>
                </a:cubicBezTo>
                <a:cubicBezTo>
                  <a:pt x="26416" y="1601216"/>
                  <a:pt x="27375" y="1580760"/>
                  <a:pt x="30480" y="1560576"/>
                </a:cubicBezTo>
                <a:cubicBezTo>
                  <a:pt x="31457" y="1554225"/>
                  <a:pt x="35018" y="1548522"/>
                  <a:pt x="36576" y="1542288"/>
                </a:cubicBezTo>
                <a:cubicBezTo>
                  <a:pt x="39089" y="1532236"/>
                  <a:pt x="40640" y="1521968"/>
                  <a:pt x="42672" y="1511808"/>
                </a:cubicBezTo>
                <a:cubicBezTo>
                  <a:pt x="44704" y="1446784"/>
                  <a:pt x="45159" y="1381692"/>
                  <a:pt x="48768" y="1316736"/>
                </a:cubicBezTo>
                <a:cubicBezTo>
                  <a:pt x="49736" y="1299307"/>
                  <a:pt x="56255" y="1287026"/>
                  <a:pt x="67056" y="1274064"/>
                </a:cubicBezTo>
                <a:cubicBezTo>
                  <a:pt x="72575" y="1267441"/>
                  <a:pt x="77340" y="1258978"/>
                  <a:pt x="85344" y="1255776"/>
                </a:cubicBezTo>
                <a:cubicBezTo>
                  <a:pt x="98685" y="1250440"/>
                  <a:pt x="113879" y="1252250"/>
                  <a:pt x="128016" y="1249680"/>
                </a:cubicBezTo>
                <a:cubicBezTo>
                  <a:pt x="136259" y="1248181"/>
                  <a:pt x="144272" y="1245616"/>
                  <a:pt x="152400" y="1243584"/>
                </a:cubicBezTo>
                <a:cubicBezTo>
                  <a:pt x="156464" y="1231392"/>
                  <a:pt x="162775" y="1219730"/>
                  <a:pt x="164592" y="1207008"/>
                </a:cubicBezTo>
                <a:cubicBezTo>
                  <a:pt x="178597" y="1108970"/>
                  <a:pt x="161990" y="1230423"/>
                  <a:pt x="176784" y="1097280"/>
                </a:cubicBezTo>
                <a:cubicBezTo>
                  <a:pt x="182204" y="1048496"/>
                  <a:pt x="171798" y="1061996"/>
                  <a:pt x="201168" y="1042416"/>
                </a:cubicBezTo>
                <a:cubicBezTo>
                  <a:pt x="203200" y="1036320"/>
                  <a:pt x="206467" y="1030504"/>
                  <a:pt x="207264" y="1024128"/>
                </a:cubicBezTo>
                <a:cubicBezTo>
                  <a:pt x="210550" y="997839"/>
                  <a:pt x="206617" y="970502"/>
                  <a:pt x="213360" y="944880"/>
                </a:cubicBezTo>
                <a:cubicBezTo>
                  <a:pt x="217089" y="930709"/>
                  <a:pt x="233110" y="922205"/>
                  <a:pt x="237744" y="908304"/>
                </a:cubicBezTo>
                <a:cubicBezTo>
                  <a:pt x="239776" y="902208"/>
                  <a:pt x="239826" y="895034"/>
                  <a:pt x="243840" y="890016"/>
                </a:cubicBezTo>
                <a:cubicBezTo>
                  <a:pt x="248417" y="884295"/>
                  <a:pt x="256032" y="881888"/>
                  <a:pt x="262128" y="877824"/>
                </a:cubicBezTo>
                <a:cubicBezTo>
                  <a:pt x="264160" y="871728"/>
                  <a:pt x="266666" y="865770"/>
                  <a:pt x="268224" y="859536"/>
                </a:cubicBezTo>
                <a:cubicBezTo>
                  <a:pt x="270737" y="849484"/>
                  <a:pt x="272072" y="839170"/>
                  <a:pt x="274320" y="829056"/>
                </a:cubicBezTo>
                <a:cubicBezTo>
                  <a:pt x="276137" y="820877"/>
                  <a:pt x="278384" y="812800"/>
                  <a:pt x="280416" y="804672"/>
                </a:cubicBezTo>
                <a:cubicBezTo>
                  <a:pt x="284480" y="757936"/>
                  <a:pt x="259436" y="697636"/>
                  <a:pt x="292608" y="664464"/>
                </a:cubicBezTo>
                <a:cubicBezTo>
                  <a:pt x="304093" y="652979"/>
                  <a:pt x="316298" y="643165"/>
                  <a:pt x="323088" y="627888"/>
                </a:cubicBezTo>
                <a:cubicBezTo>
                  <a:pt x="352106" y="562598"/>
                  <a:pt x="319880" y="614412"/>
                  <a:pt x="347472" y="573024"/>
                </a:cubicBezTo>
                <a:cubicBezTo>
                  <a:pt x="349504" y="558800"/>
                  <a:pt x="347142" y="543203"/>
                  <a:pt x="353568" y="530352"/>
                </a:cubicBezTo>
                <a:cubicBezTo>
                  <a:pt x="356442" y="524605"/>
                  <a:pt x="367312" y="528800"/>
                  <a:pt x="371856" y="524256"/>
                </a:cubicBezTo>
                <a:cubicBezTo>
                  <a:pt x="376400" y="519712"/>
                  <a:pt x="374388" y="511315"/>
                  <a:pt x="377952" y="505968"/>
                </a:cubicBezTo>
                <a:cubicBezTo>
                  <a:pt x="386443" y="493232"/>
                  <a:pt x="409356" y="477843"/>
                  <a:pt x="420624" y="469392"/>
                </a:cubicBezTo>
                <a:cubicBezTo>
                  <a:pt x="422656" y="461264"/>
                  <a:pt x="424418" y="453064"/>
                  <a:pt x="426720" y="445008"/>
                </a:cubicBezTo>
                <a:cubicBezTo>
                  <a:pt x="438398" y="404136"/>
                  <a:pt x="430520" y="450393"/>
                  <a:pt x="445008" y="377952"/>
                </a:cubicBezTo>
                <a:cubicBezTo>
                  <a:pt x="445972" y="373132"/>
                  <a:pt x="454069" y="330132"/>
                  <a:pt x="457200" y="323088"/>
                </a:cubicBezTo>
                <a:cubicBezTo>
                  <a:pt x="462012" y="312261"/>
                  <a:pt x="469392" y="302768"/>
                  <a:pt x="475488" y="292608"/>
                </a:cubicBezTo>
                <a:cubicBezTo>
                  <a:pt x="479552" y="251968"/>
                  <a:pt x="474764" y="209435"/>
                  <a:pt x="487680" y="170688"/>
                </a:cubicBezTo>
                <a:cubicBezTo>
                  <a:pt x="489712" y="164592"/>
                  <a:pt x="492218" y="158634"/>
                  <a:pt x="493776" y="152400"/>
                </a:cubicBezTo>
                <a:cubicBezTo>
                  <a:pt x="496289" y="142348"/>
                  <a:pt x="492005" y="128663"/>
                  <a:pt x="499872" y="121920"/>
                </a:cubicBezTo>
                <a:cubicBezTo>
                  <a:pt x="509257" y="113876"/>
                  <a:pt x="524382" y="118505"/>
                  <a:pt x="536448" y="115824"/>
                </a:cubicBezTo>
                <a:cubicBezTo>
                  <a:pt x="542721" y="114430"/>
                  <a:pt x="548640" y="111760"/>
                  <a:pt x="554736" y="109728"/>
                </a:cubicBezTo>
                <a:cubicBezTo>
                  <a:pt x="587248" y="60960"/>
                  <a:pt x="544576" y="119888"/>
                  <a:pt x="585216" y="79248"/>
                </a:cubicBezTo>
                <a:cubicBezTo>
                  <a:pt x="590397" y="74067"/>
                  <a:pt x="592227" y="66141"/>
                  <a:pt x="597408" y="60960"/>
                </a:cubicBezTo>
                <a:cubicBezTo>
                  <a:pt x="609225" y="49143"/>
                  <a:pt x="619110" y="47630"/>
                  <a:pt x="633984" y="42672"/>
                </a:cubicBezTo>
                <a:cubicBezTo>
                  <a:pt x="636016" y="36576"/>
                  <a:pt x="636066" y="29402"/>
                  <a:pt x="640080" y="24384"/>
                </a:cubicBezTo>
                <a:cubicBezTo>
                  <a:pt x="644657" y="18663"/>
                  <a:pt x="651815" y="15469"/>
                  <a:pt x="658368" y="12192"/>
                </a:cubicBezTo>
                <a:cubicBezTo>
                  <a:pt x="670865" y="5944"/>
                  <a:pt x="695543" y="2319"/>
                  <a:pt x="707136" y="0"/>
                </a:cubicBezTo>
                <a:cubicBezTo>
                  <a:pt x="757936" y="2032"/>
                  <a:pt x="808825" y="2474"/>
                  <a:pt x="859536" y="6096"/>
                </a:cubicBezTo>
                <a:cubicBezTo>
                  <a:pt x="865945" y="6554"/>
                  <a:pt x="871590" y="10634"/>
                  <a:pt x="877824" y="12192"/>
                </a:cubicBezTo>
                <a:cubicBezTo>
                  <a:pt x="887876" y="14705"/>
                  <a:pt x="898144" y="16256"/>
                  <a:pt x="908304" y="18288"/>
                </a:cubicBezTo>
                <a:cubicBezTo>
                  <a:pt x="980775" y="72641"/>
                  <a:pt x="853896" y="-15768"/>
                  <a:pt x="1005840" y="42672"/>
                </a:cubicBezTo>
                <a:cubicBezTo>
                  <a:pt x="1013660" y="45680"/>
                  <a:pt x="1009634" y="59000"/>
                  <a:pt x="1011936" y="67056"/>
                </a:cubicBezTo>
                <a:cubicBezTo>
                  <a:pt x="1018781" y="91012"/>
                  <a:pt x="1013219" y="83740"/>
                  <a:pt x="1036320" y="91440"/>
                </a:cubicBezTo>
                <a:cubicBezTo>
                  <a:pt x="1077381" y="132501"/>
                  <a:pt x="1029871" y="91263"/>
                  <a:pt x="1078992" y="115824"/>
                </a:cubicBezTo>
                <a:cubicBezTo>
                  <a:pt x="1092098" y="122377"/>
                  <a:pt x="1115568" y="140208"/>
                  <a:pt x="1115568" y="140208"/>
                </a:cubicBezTo>
                <a:cubicBezTo>
                  <a:pt x="1135888" y="138176"/>
                  <a:pt x="1156385" y="137469"/>
                  <a:pt x="1176528" y="134112"/>
                </a:cubicBezTo>
                <a:cubicBezTo>
                  <a:pt x="1193056" y="131357"/>
                  <a:pt x="1208540" y="121920"/>
                  <a:pt x="1225296" y="121920"/>
                </a:cubicBezTo>
                <a:cubicBezTo>
                  <a:pt x="1272208" y="121920"/>
                  <a:pt x="1318768" y="130048"/>
                  <a:pt x="1365504" y="134112"/>
                </a:cubicBezTo>
                <a:cubicBezTo>
                  <a:pt x="1376286" y="177241"/>
                  <a:pt x="1367732" y="140267"/>
                  <a:pt x="1377696" y="195072"/>
                </a:cubicBezTo>
                <a:cubicBezTo>
                  <a:pt x="1379549" y="205266"/>
                  <a:pt x="1377770" y="217121"/>
                  <a:pt x="1383792" y="225552"/>
                </a:cubicBezTo>
                <a:cubicBezTo>
                  <a:pt x="1390839" y="235418"/>
                  <a:pt x="1415878" y="238547"/>
                  <a:pt x="1426464" y="243840"/>
                </a:cubicBezTo>
                <a:cubicBezTo>
                  <a:pt x="1433017" y="247117"/>
                  <a:pt x="1438656" y="251968"/>
                  <a:pt x="1444752" y="256032"/>
                </a:cubicBezTo>
                <a:cubicBezTo>
                  <a:pt x="1448816" y="262128"/>
                  <a:pt x="1454627" y="267369"/>
                  <a:pt x="1456944" y="274320"/>
                </a:cubicBezTo>
                <a:cubicBezTo>
                  <a:pt x="1460853" y="286046"/>
                  <a:pt x="1460359" y="298830"/>
                  <a:pt x="1463040" y="310896"/>
                </a:cubicBezTo>
                <a:cubicBezTo>
                  <a:pt x="1464434" y="317169"/>
                  <a:pt x="1467104" y="323088"/>
                  <a:pt x="1469136" y="329184"/>
                </a:cubicBezTo>
                <a:cubicBezTo>
                  <a:pt x="1467104" y="386080"/>
                  <a:pt x="1470564" y="443439"/>
                  <a:pt x="1463040" y="499872"/>
                </a:cubicBezTo>
                <a:cubicBezTo>
                  <a:pt x="1462072" y="507134"/>
                  <a:pt x="1448635" y="505851"/>
                  <a:pt x="1444752" y="512064"/>
                </a:cubicBezTo>
                <a:cubicBezTo>
                  <a:pt x="1437941" y="522962"/>
                  <a:pt x="1439689" y="537947"/>
                  <a:pt x="1432560" y="548640"/>
                </a:cubicBezTo>
                <a:cubicBezTo>
                  <a:pt x="1397619" y="601051"/>
                  <a:pt x="1439511" y="534739"/>
                  <a:pt x="1414272" y="585216"/>
                </a:cubicBezTo>
                <a:cubicBezTo>
                  <a:pt x="1406582" y="600596"/>
                  <a:pt x="1401228" y="604356"/>
                  <a:pt x="1389888" y="615696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0960 w 1469136"/>
                      <a:gd name="connsiteY0" fmla="*/ 1834896 h 1834896"/>
                      <a:gd name="connsiteX1" fmla="*/ 54864 w 1469136"/>
                      <a:gd name="connsiteY1" fmla="*/ 1743456 h 1834896"/>
                      <a:gd name="connsiteX2" fmla="*/ 42672 w 1469136"/>
                      <a:gd name="connsiteY2" fmla="*/ 1725168 h 1834896"/>
                      <a:gd name="connsiteX3" fmla="*/ 36576 w 1469136"/>
                      <a:gd name="connsiteY3" fmla="*/ 1706880 h 1834896"/>
                      <a:gd name="connsiteX4" fmla="*/ 6096 w 1469136"/>
                      <a:gd name="connsiteY4" fmla="*/ 1670304 h 1834896"/>
                      <a:gd name="connsiteX5" fmla="*/ 0 w 1469136"/>
                      <a:gd name="connsiteY5" fmla="*/ 1652016 h 1834896"/>
                      <a:gd name="connsiteX6" fmla="*/ 24384 w 1469136"/>
                      <a:gd name="connsiteY6" fmla="*/ 1621536 h 1834896"/>
                      <a:gd name="connsiteX7" fmla="*/ 30480 w 1469136"/>
                      <a:gd name="connsiteY7" fmla="*/ 1560576 h 1834896"/>
                      <a:gd name="connsiteX8" fmla="*/ 36576 w 1469136"/>
                      <a:gd name="connsiteY8" fmla="*/ 1542288 h 1834896"/>
                      <a:gd name="connsiteX9" fmla="*/ 42672 w 1469136"/>
                      <a:gd name="connsiteY9" fmla="*/ 1511808 h 1834896"/>
                      <a:gd name="connsiteX10" fmla="*/ 48768 w 1469136"/>
                      <a:gd name="connsiteY10" fmla="*/ 1316736 h 1834896"/>
                      <a:gd name="connsiteX11" fmla="*/ 67056 w 1469136"/>
                      <a:gd name="connsiteY11" fmla="*/ 1274064 h 1834896"/>
                      <a:gd name="connsiteX12" fmla="*/ 85344 w 1469136"/>
                      <a:gd name="connsiteY12" fmla="*/ 1255776 h 1834896"/>
                      <a:gd name="connsiteX13" fmla="*/ 128016 w 1469136"/>
                      <a:gd name="connsiteY13" fmla="*/ 1249680 h 1834896"/>
                      <a:gd name="connsiteX14" fmla="*/ 152400 w 1469136"/>
                      <a:gd name="connsiteY14" fmla="*/ 1243584 h 1834896"/>
                      <a:gd name="connsiteX15" fmla="*/ 164592 w 1469136"/>
                      <a:gd name="connsiteY15" fmla="*/ 1207008 h 1834896"/>
                      <a:gd name="connsiteX16" fmla="*/ 176784 w 1469136"/>
                      <a:gd name="connsiteY16" fmla="*/ 1097280 h 1834896"/>
                      <a:gd name="connsiteX17" fmla="*/ 201168 w 1469136"/>
                      <a:gd name="connsiteY17" fmla="*/ 1042416 h 1834896"/>
                      <a:gd name="connsiteX18" fmla="*/ 207264 w 1469136"/>
                      <a:gd name="connsiteY18" fmla="*/ 1024128 h 1834896"/>
                      <a:gd name="connsiteX19" fmla="*/ 213360 w 1469136"/>
                      <a:gd name="connsiteY19" fmla="*/ 944880 h 1834896"/>
                      <a:gd name="connsiteX20" fmla="*/ 237744 w 1469136"/>
                      <a:gd name="connsiteY20" fmla="*/ 908304 h 1834896"/>
                      <a:gd name="connsiteX21" fmla="*/ 243840 w 1469136"/>
                      <a:gd name="connsiteY21" fmla="*/ 890016 h 1834896"/>
                      <a:gd name="connsiteX22" fmla="*/ 262128 w 1469136"/>
                      <a:gd name="connsiteY22" fmla="*/ 877824 h 1834896"/>
                      <a:gd name="connsiteX23" fmla="*/ 268224 w 1469136"/>
                      <a:gd name="connsiteY23" fmla="*/ 859536 h 1834896"/>
                      <a:gd name="connsiteX24" fmla="*/ 274320 w 1469136"/>
                      <a:gd name="connsiteY24" fmla="*/ 829056 h 1834896"/>
                      <a:gd name="connsiteX25" fmla="*/ 280416 w 1469136"/>
                      <a:gd name="connsiteY25" fmla="*/ 804672 h 1834896"/>
                      <a:gd name="connsiteX26" fmla="*/ 292608 w 1469136"/>
                      <a:gd name="connsiteY26" fmla="*/ 664464 h 1834896"/>
                      <a:gd name="connsiteX27" fmla="*/ 323088 w 1469136"/>
                      <a:gd name="connsiteY27" fmla="*/ 627888 h 1834896"/>
                      <a:gd name="connsiteX28" fmla="*/ 347472 w 1469136"/>
                      <a:gd name="connsiteY28" fmla="*/ 573024 h 1834896"/>
                      <a:gd name="connsiteX29" fmla="*/ 353568 w 1469136"/>
                      <a:gd name="connsiteY29" fmla="*/ 530352 h 1834896"/>
                      <a:gd name="connsiteX30" fmla="*/ 371856 w 1469136"/>
                      <a:gd name="connsiteY30" fmla="*/ 524256 h 1834896"/>
                      <a:gd name="connsiteX31" fmla="*/ 377952 w 1469136"/>
                      <a:gd name="connsiteY31" fmla="*/ 505968 h 1834896"/>
                      <a:gd name="connsiteX32" fmla="*/ 420624 w 1469136"/>
                      <a:gd name="connsiteY32" fmla="*/ 469392 h 1834896"/>
                      <a:gd name="connsiteX33" fmla="*/ 426720 w 1469136"/>
                      <a:gd name="connsiteY33" fmla="*/ 445008 h 1834896"/>
                      <a:gd name="connsiteX34" fmla="*/ 445008 w 1469136"/>
                      <a:gd name="connsiteY34" fmla="*/ 377952 h 1834896"/>
                      <a:gd name="connsiteX35" fmla="*/ 457200 w 1469136"/>
                      <a:gd name="connsiteY35" fmla="*/ 323088 h 1834896"/>
                      <a:gd name="connsiteX36" fmla="*/ 475488 w 1469136"/>
                      <a:gd name="connsiteY36" fmla="*/ 292608 h 1834896"/>
                      <a:gd name="connsiteX37" fmla="*/ 487680 w 1469136"/>
                      <a:gd name="connsiteY37" fmla="*/ 170688 h 1834896"/>
                      <a:gd name="connsiteX38" fmla="*/ 493776 w 1469136"/>
                      <a:gd name="connsiteY38" fmla="*/ 152400 h 1834896"/>
                      <a:gd name="connsiteX39" fmla="*/ 499872 w 1469136"/>
                      <a:gd name="connsiteY39" fmla="*/ 121920 h 1834896"/>
                      <a:gd name="connsiteX40" fmla="*/ 536448 w 1469136"/>
                      <a:gd name="connsiteY40" fmla="*/ 115824 h 1834896"/>
                      <a:gd name="connsiteX41" fmla="*/ 554736 w 1469136"/>
                      <a:gd name="connsiteY41" fmla="*/ 109728 h 1834896"/>
                      <a:gd name="connsiteX42" fmla="*/ 585216 w 1469136"/>
                      <a:gd name="connsiteY42" fmla="*/ 79248 h 1834896"/>
                      <a:gd name="connsiteX43" fmla="*/ 597408 w 1469136"/>
                      <a:gd name="connsiteY43" fmla="*/ 60960 h 1834896"/>
                      <a:gd name="connsiteX44" fmla="*/ 633984 w 1469136"/>
                      <a:gd name="connsiteY44" fmla="*/ 42672 h 1834896"/>
                      <a:gd name="connsiteX45" fmla="*/ 640080 w 1469136"/>
                      <a:gd name="connsiteY45" fmla="*/ 24384 h 1834896"/>
                      <a:gd name="connsiteX46" fmla="*/ 658368 w 1469136"/>
                      <a:gd name="connsiteY46" fmla="*/ 12192 h 1834896"/>
                      <a:gd name="connsiteX47" fmla="*/ 707136 w 1469136"/>
                      <a:gd name="connsiteY47" fmla="*/ 0 h 1834896"/>
                      <a:gd name="connsiteX48" fmla="*/ 859536 w 1469136"/>
                      <a:gd name="connsiteY48" fmla="*/ 6096 h 1834896"/>
                      <a:gd name="connsiteX49" fmla="*/ 877824 w 1469136"/>
                      <a:gd name="connsiteY49" fmla="*/ 12192 h 1834896"/>
                      <a:gd name="connsiteX50" fmla="*/ 908304 w 1469136"/>
                      <a:gd name="connsiteY50" fmla="*/ 18288 h 1834896"/>
                      <a:gd name="connsiteX51" fmla="*/ 1005840 w 1469136"/>
                      <a:gd name="connsiteY51" fmla="*/ 42672 h 1834896"/>
                      <a:gd name="connsiteX52" fmla="*/ 1011936 w 1469136"/>
                      <a:gd name="connsiteY52" fmla="*/ 67056 h 1834896"/>
                      <a:gd name="connsiteX53" fmla="*/ 1036320 w 1469136"/>
                      <a:gd name="connsiteY53" fmla="*/ 91440 h 1834896"/>
                      <a:gd name="connsiteX54" fmla="*/ 1078992 w 1469136"/>
                      <a:gd name="connsiteY54" fmla="*/ 115824 h 1834896"/>
                      <a:gd name="connsiteX55" fmla="*/ 1115568 w 1469136"/>
                      <a:gd name="connsiteY55" fmla="*/ 140208 h 1834896"/>
                      <a:gd name="connsiteX56" fmla="*/ 1176528 w 1469136"/>
                      <a:gd name="connsiteY56" fmla="*/ 134112 h 1834896"/>
                      <a:gd name="connsiteX57" fmla="*/ 1225296 w 1469136"/>
                      <a:gd name="connsiteY57" fmla="*/ 121920 h 1834896"/>
                      <a:gd name="connsiteX58" fmla="*/ 1365504 w 1469136"/>
                      <a:gd name="connsiteY58" fmla="*/ 134112 h 1834896"/>
                      <a:gd name="connsiteX59" fmla="*/ 1377696 w 1469136"/>
                      <a:gd name="connsiteY59" fmla="*/ 195072 h 1834896"/>
                      <a:gd name="connsiteX60" fmla="*/ 1383792 w 1469136"/>
                      <a:gd name="connsiteY60" fmla="*/ 225552 h 1834896"/>
                      <a:gd name="connsiteX61" fmla="*/ 1426464 w 1469136"/>
                      <a:gd name="connsiteY61" fmla="*/ 243840 h 1834896"/>
                      <a:gd name="connsiteX62" fmla="*/ 1444752 w 1469136"/>
                      <a:gd name="connsiteY62" fmla="*/ 256032 h 1834896"/>
                      <a:gd name="connsiteX63" fmla="*/ 1456944 w 1469136"/>
                      <a:gd name="connsiteY63" fmla="*/ 274320 h 1834896"/>
                      <a:gd name="connsiteX64" fmla="*/ 1463040 w 1469136"/>
                      <a:gd name="connsiteY64" fmla="*/ 310896 h 1834896"/>
                      <a:gd name="connsiteX65" fmla="*/ 1469136 w 1469136"/>
                      <a:gd name="connsiteY65" fmla="*/ 329184 h 1834896"/>
                      <a:gd name="connsiteX66" fmla="*/ 1463040 w 1469136"/>
                      <a:gd name="connsiteY66" fmla="*/ 499872 h 1834896"/>
                      <a:gd name="connsiteX67" fmla="*/ 1444752 w 1469136"/>
                      <a:gd name="connsiteY67" fmla="*/ 512064 h 1834896"/>
                      <a:gd name="connsiteX68" fmla="*/ 1432560 w 1469136"/>
                      <a:gd name="connsiteY68" fmla="*/ 548640 h 1834896"/>
                      <a:gd name="connsiteX69" fmla="*/ 1414272 w 1469136"/>
                      <a:gd name="connsiteY69" fmla="*/ 585216 h 1834896"/>
                      <a:gd name="connsiteX70" fmla="*/ 1389888 w 1469136"/>
                      <a:gd name="connsiteY70" fmla="*/ 615696 h 1834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</a:cxnLst>
                    <a:rect l="l" t="t" r="r" b="b"/>
                    <a:pathLst>
                      <a:path w="1469136" h="1834896" extrusionOk="0">
                        <a:moveTo>
                          <a:pt x="60960" y="1834896"/>
                        </a:moveTo>
                        <a:cubicBezTo>
                          <a:pt x="54202" y="1801501"/>
                          <a:pt x="55714" y="1775154"/>
                          <a:pt x="54864" y="1743456"/>
                        </a:cubicBezTo>
                        <a:cubicBezTo>
                          <a:pt x="55802" y="1736680"/>
                          <a:pt x="44407" y="1731770"/>
                          <a:pt x="42672" y="1725168"/>
                        </a:cubicBezTo>
                        <a:cubicBezTo>
                          <a:pt x="38671" y="1720522"/>
                          <a:pt x="39406" y="1712869"/>
                          <a:pt x="36576" y="1706880"/>
                        </a:cubicBezTo>
                        <a:cubicBezTo>
                          <a:pt x="26649" y="1689118"/>
                          <a:pt x="21032" y="1684481"/>
                          <a:pt x="6096" y="1670304"/>
                        </a:cubicBezTo>
                        <a:cubicBezTo>
                          <a:pt x="5772" y="1664411"/>
                          <a:pt x="470" y="1657476"/>
                          <a:pt x="0" y="1652016"/>
                        </a:cubicBezTo>
                        <a:cubicBezTo>
                          <a:pt x="-966" y="1632238"/>
                          <a:pt x="9931" y="1631285"/>
                          <a:pt x="24384" y="1621536"/>
                        </a:cubicBezTo>
                        <a:cubicBezTo>
                          <a:pt x="25816" y="1595493"/>
                          <a:pt x="25347" y="1583579"/>
                          <a:pt x="30480" y="1560576"/>
                        </a:cubicBezTo>
                        <a:cubicBezTo>
                          <a:pt x="32631" y="1554882"/>
                          <a:pt x="35174" y="1548559"/>
                          <a:pt x="36576" y="1542288"/>
                        </a:cubicBezTo>
                        <a:cubicBezTo>
                          <a:pt x="36618" y="1531836"/>
                          <a:pt x="41663" y="1522805"/>
                          <a:pt x="42672" y="1511808"/>
                        </a:cubicBezTo>
                        <a:cubicBezTo>
                          <a:pt x="48008" y="1451702"/>
                          <a:pt x="46264" y="1393137"/>
                          <a:pt x="48768" y="1316736"/>
                        </a:cubicBezTo>
                        <a:cubicBezTo>
                          <a:pt x="51826" y="1302526"/>
                          <a:pt x="57409" y="1288440"/>
                          <a:pt x="67056" y="1274064"/>
                        </a:cubicBezTo>
                        <a:cubicBezTo>
                          <a:pt x="72996" y="1267073"/>
                          <a:pt x="77525" y="1258108"/>
                          <a:pt x="85344" y="1255776"/>
                        </a:cubicBezTo>
                        <a:cubicBezTo>
                          <a:pt x="96529" y="1250794"/>
                          <a:pt x="111534" y="1250632"/>
                          <a:pt x="128016" y="1249680"/>
                        </a:cubicBezTo>
                        <a:cubicBezTo>
                          <a:pt x="134430" y="1248051"/>
                          <a:pt x="143353" y="1243742"/>
                          <a:pt x="152400" y="1243584"/>
                        </a:cubicBezTo>
                        <a:cubicBezTo>
                          <a:pt x="156698" y="1228224"/>
                          <a:pt x="161097" y="1220710"/>
                          <a:pt x="164592" y="1207008"/>
                        </a:cubicBezTo>
                        <a:cubicBezTo>
                          <a:pt x="176202" y="1113253"/>
                          <a:pt x="176879" y="1241487"/>
                          <a:pt x="176784" y="1097280"/>
                        </a:cubicBezTo>
                        <a:cubicBezTo>
                          <a:pt x="182051" y="1052141"/>
                          <a:pt x="173935" y="1060728"/>
                          <a:pt x="201168" y="1042416"/>
                        </a:cubicBezTo>
                        <a:cubicBezTo>
                          <a:pt x="203125" y="1036439"/>
                          <a:pt x="205519" y="1030555"/>
                          <a:pt x="207264" y="1024128"/>
                        </a:cubicBezTo>
                        <a:cubicBezTo>
                          <a:pt x="212458" y="1001617"/>
                          <a:pt x="203303" y="972250"/>
                          <a:pt x="213360" y="944880"/>
                        </a:cubicBezTo>
                        <a:cubicBezTo>
                          <a:pt x="217737" y="927002"/>
                          <a:pt x="230224" y="922042"/>
                          <a:pt x="237744" y="908304"/>
                        </a:cubicBezTo>
                        <a:cubicBezTo>
                          <a:pt x="240790" y="903081"/>
                          <a:pt x="239552" y="895861"/>
                          <a:pt x="243840" y="890016"/>
                        </a:cubicBezTo>
                        <a:cubicBezTo>
                          <a:pt x="247565" y="886005"/>
                          <a:pt x="255547" y="881244"/>
                          <a:pt x="262128" y="877824"/>
                        </a:cubicBezTo>
                        <a:cubicBezTo>
                          <a:pt x="265712" y="872214"/>
                          <a:pt x="266601" y="864420"/>
                          <a:pt x="268224" y="859536"/>
                        </a:cubicBezTo>
                        <a:cubicBezTo>
                          <a:pt x="271831" y="850173"/>
                          <a:pt x="271010" y="839403"/>
                          <a:pt x="274320" y="829056"/>
                        </a:cubicBezTo>
                        <a:cubicBezTo>
                          <a:pt x="275954" y="821448"/>
                          <a:pt x="278186" y="812176"/>
                          <a:pt x="280416" y="804672"/>
                        </a:cubicBezTo>
                        <a:cubicBezTo>
                          <a:pt x="292625" y="751818"/>
                          <a:pt x="265439" y="687213"/>
                          <a:pt x="292608" y="664464"/>
                        </a:cubicBezTo>
                        <a:cubicBezTo>
                          <a:pt x="303140" y="652614"/>
                          <a:pt x="319081" y="640428"/>
                          <a:pt x="323088" y="627888"/>
                        </a:cubicBezTo>
                        <a:cubicBezTo>
                          <a:pt x="345309" y="566409"/>
                          <a:pt x="322423" y="621301"/>
                          <a:pt x="347472" y="573024"/>
                        </a:cubicBezTo>
                        <a:cubicBezTo>
                          <a:pt x="352923" y="558122"/>
                          <a:pt x="346920" y="544033"/>
                          <a:pt x="353568" y="530352"/>
                        </a:cubicBezTo>
                        <a:cubicBezTo>
                          <a:pt x="357462" y="524898"/>
                          <a:pt x="366884" y="527405"/>
                          <a:pt x="371856" y="524256"/>
                        </a:cubicBezTo>
                        <a:cubicBezTo>
                          <a:pt x="378268" y="519771"/>
                          <a:pt x="375536" y="512505"/>
                          <a:pt x="377952" y="505968"/>
                        </a:cubicBezTo>
                        <a:cubicBezTo>
                          <a:pt x="389403" y="496066"/>
                          <a:pt x="410453" y="480525"/>
                          <a:pt x="420624" y="469392"/>
                        </a:cubicBezTo>
                        <a:cubicBezTo>
                          <a:pt x="423497" y="462096"/>
                          <a:pt x="423526" y="451871"/>
                          <a:pt x="426720" y="445008"/>
                        </a:cubicBezTo>
                        <a:cubicBezTo>
                          <a:pt x="433758" y="408742"/>
                          <a:pt x="439482" y="452405"/>
                          <a:pt x="445008" y="377952"/>
                        </a:cubicBezTo>
                        <a:cubicBezTo>
                          <a:pt x="446318" y="372763"/>
                          <a:pt x="453598" y="329290"/>
                          <a:pt x="457200" y="323088"/>
                        </a:cubicBezTo>
                        <a:cubicBezTo>
                          <a:pt x="459032" y="313646"/>
                          <a:pt x="469467" y="303895"/>
                          <a:pt x="475488" y="292608"/>
                        </a:cubicBezTo>
                        <a:cubicBezTo>
                          <a:pt x="471956" y="243278"/>
                          <a:pt x="475899" y="208207"/>
                          <a:pt x="487680" y="170688"/>
                        </a:cubicBezTo>
                        <a:cubicBezTo>
                          <a:pt x="490622" y="165711"/>
                          <a:pt x="492424" y="158669"/>
                          <a:pt x="493776" y="152400"/>
                        </a:cubicBezTo>
                        <a:cubicBezTo>
                          <a:pt x="495317" y="142704"/>
                          <a:pt x="491946" y="126632"/>
                          <a:pt x="499872" y="121920"/>
                        </a:cubicBezTo>
                        <a:cubicBezTo>
                          <a:pt x="509351" y="112927"/>
                          <a:pt x="525053" y="116522"/>
                          <a:pt x="536448" y="115824"/>
                        </a:cubicBezTo>
                        <a:cubicBezTo>
                          <a:pt x="541309" y="114540"/>
                          <a:pt x="548891" y="111369"/>
                          <a:pt x="554736" y="109728"/>
                        </a:cubicBezTo>
                        <a:cubicBezTo>
                          <a:pt x="598554" y="52063"/>
                          <a:pt x="557018" y="118922"/>
                          <a:pt x="585216" y="79248"/>
                        </a:cubicBezTo>
                        <a:cubicBezTo>
                          <a:pt x="590662" y="73041"/>
                          <a:pt x="592615" y="64682"/>
                          <a:pt x="597408" y="60960"/>
                        </a:cubicBezTo>
                        <a:cubicBezTo>
                          <a:pt x="608759" y="51460"/>
                          <a:pt x="617467" y="45870"/>
                          <a:pt x="633984" y="42672"/>
                        </a:cubicBezTo>
                        <a:cubicBezTo>
                          <a:pt x="637394" y="37686"/>
                          <a:pt x="635185" y="29648"/>
                          <a:pt x="640080" y="24384"/>
                        </a:cubicBezTo>
                        <a:cubicBezTo>
                          <a:pt x="642635" y="19372"/>
                          <a:pt x="651795" y="14480"/>
                          <a:pt x="658368" y="12192"/>
                        </a:cubicBezTo>
                        <a:cubicBezTo>
                          <a:pt x="667644" y="7139"/>
                          <a:pt x="695453" y="3675"/>
                          <a:pt x="707136" y="0"/>
                        </a:cubicBezTo>
                        <a:cubicBezTo>
                          <a:pt x="752133" y="-3054"/>
                          <a:pt x="816535" y="3174"/>
                          <a:pt x="859536" y="6096"/>
                        </a:cubicBezTo>
                        <a:cubicBezTo>
                          <a:pt x="865020" y="6466"/>
                          <a:pt x="869969" y="11344"/>
                          <a:pt x="877824" y="12192"/>
                        </a:cubicBezTo>
                        <a:cubicBezTo>
                          <a:pt x="887069" y="13765"/>
                          <a:pt x="898342" y="13753"/>
                          <a:pt x="908304" y="18288"/>
                        </a:cubicBezTo>
                        <a:cubicBezTo>
                          <a:pt x="957462" y="106500"/>
                          <a:pt x="851986" y="-10999"/>
                          <a:pt x="1005840" y="42672"/>
                        </a:cubicBezTo>
                        <a:cubicBezTo>
                          <a:pt x="1013309" y="45764"/>
                          <a:pt x="1010381" y="61050"/>
                          <a:pt x="1011936" y="67056"/>
                        </a:cubicBezTo>
                        <a:cubicBezTo>
                          <a:pt x="1017780" y="90838"/>
                          <a:pt x="1013196" y="83133"/>
                          <a:pt x="1036320" y="91440"/>
                        </a:cubicBezTo>
                        <a:cubicBezTo>
                          <a:pt x="1084451" y="118966"/>
                          <a:pt x="1040233" y="80485"/>
                          <a:pt x="1078992" y="115824"/>
                        </a:cubicBezTo>
                        <a:cubicBezTo>
                          <a:pt x="1092098" y="122377"/>
                          <a:pt x="1115568" y="140208"/>
                          <a:pt x="1115568" y="140208"/>
                        </a:cubicBezTo>
                        <a:cubicBezTo>
                          <a:pt x="1136702" y="142769"/>
                          <a:pt x="1157392" y="136527"/>
                          <a:pt x="1176528" y="134112"/>
                        </a:cubicBezTo>
                        <a:cubicBezTo>
                          <a:pt x="1194231" y="131429"/>
                          <a:pt x="1208330" y="119312"/>
                          <a:pt x="1225296" y="121920"/>
                        </a:cubicBezTo>
                        <a:cubicBezTo>
                          <a:pt x="1258916" y="123380"/>
                          <a:pt x="1327239" y="140372"/>
                          <a:pt x="1365504" y="134112"/>
                        </a:cubicBezTo>
                        <a:cubicBezTo>
                          <a:pt x="1373457" y="184135"/>
                          <a:pt x="1372162" y="138711"/>
                          <a:pt x="1377696" y="195072"/>
                        </a:cubicBezTo>
                        <a:cubicBezTo>
                          <a:pt x="1380672" y="202572"/>
                          <a:pt x="1378416" y="217406"/>
                          <a:pt x="1383792" y="225552"/>
                        </a:cubicBezTo>
                        <a:cubicBezTo>
                          <a:pt x="1391315" y="234671"/>
                          <a:pt x="1416295" y="238408"/>
                          <a:pt x="1426464" y="243840"/>
                        </a:cubicBezTo>
                        <a:cubicBezTo>
                          <a:pt x="1433213" y="247152"/>
                          <a:pt x="1438747" y="253128"/>
                          <a:pt x="1444752" y="256032"/>
                        </a:cubicBezTo>
                        <a:cubicBezTo>
                          <a:pt x="1447914" y="261789"/>
                          <a:pt x="1455032" y="267342"/>
                          <a:pt x="1456944" y="274320"/>
                        </a:cubicBezTo>
                        <a:cubicBezTo>
                          <a:pt x="1460776" y="282768"/>
                          <a:pt x="1461637" y="297903"/>
                          <a:pt x="1463040" y="310896"/>
                        </a:cubicBezTo>
                        <a:cubicBezTo>
                          <a:pt x="1464526" y="317354"/>
                          <a:pt x="1468707" y="323053"/>
                          <a:pt x="1469136" y="329184"/>
                        </a:cubicBezTo>
                        <a:cubicBezTo>
                          <a:pt x="1470348" y="382754"/>
                          <a:pt x="1477167" y="427981"/>
                          <a:pt x="1463040" y="499872"/>
                        </a:cubicBezTo>
                        <a:cubicBezTo>
                          <a:pt x="1463264" y="507673"/>
                          <a:pt x="1448816" y="505694"/>
                          <a:pt x="1444752" y="512064"/>
                        </a:cubicBezTo>
                        <a:cubicBezTo>
                          <a:pt x="1438901" y="523300"/>
                          <a:pt x="1439758" y="537538"/>
                          <a:pt x="1432560" y="548640"/>
                        </a:cubicBezTo>
                        <a:cubicBezTo>
                          <a:pt x="1395666" y="596739"/>
                          <a:pt x="1441382" y="548780"/>
                          <a:pt x="1414272" y="585216"/>
                        </a:cubicBezTo>
                        <a:cubicBezTo>
                          <a:pt x="1406175" y="600499"/>
                          <a:pt x="1401171" y="602814"/>
                          <a:pt x="1389888" y="61569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E6B5-24C9-4AF1-9ACF-3DCE7A1F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90DAA-9FA3-4FE2-82C2-D041BDD8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25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567AA9-1B5B-4779-A6D8-02C8FE40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may have invalid behaviors and states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E664E3-6133-4726-8B9C-17E6F5DD6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3FEC0-CAE2-450F-825C-6AA39387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BF23-DBE3-48AD-AD0A-33C26AE4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48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6CBA0D-0932-428F-8FCD-76BB92A18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1 / 1,000,000,000 events</a:t>
            </a:r>
          </a:p>
          <a:p>
            <a:pPr marL="0" indent="0">
              <a:buNone/>
            </a:pPr>
            <a:r>
              <a:rPr lang="en-US" dirty="0"/>
              <a:t>*  100 events / second</a:t>
            </a:r>
          </a:p>
          <a:p>
            <a:pPr marL="0" indent="0">
              <a:buNone/>
            </a:pPr>
            <a:r>
              <a:rPr lang="en-US" dirty="0"/>
              <a:t>____________________________</a:t>
            </a:r>
          </a:p>
          <a:p>
            <a:pPr marL="0" indent="0">
              <a:buNone/>
            </a:pPr>
            <a:r>
              <a:rPr lang="en-US" dirty="0"/>
              <a:t>     4 / year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D35804-65DC-4142-9A71-A43F8696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E11BB76-BD52-4D16-A619-686597470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444BAB-9CD2-4E30-A4D9-364F1EBD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2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A45F4E-AFBC-4A04-ACC5-6C5551C5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Distributed System? (</a:t>
            </a:r>
            <a:r>
              <a:rPr lang="en-US" dirty="0" err="1"/>
              <a:t>distsym</a:t>
            </a:r>
            <a:r>
              <a:rPr lang="en-US" dirty="0"/>
              <a:t>)</a:t>
            </a:r>
          </a:p>
          <a:p>
            <a:r>
              <a:rPr lang="en-US" dirty="0"/>
              <a:t>Why are they terrible?</a:t>
            </a:r>
          </a:p>
          <a:p>
            <a:r>
              <a:rPr lang="en-US" dirty="0"/>
              <a:t>Why don't most tools work?</a:t>
            </a:r>
          </a:p>
          <a:p>
            <a:r>
              <a:rPr lang="en-US" dirty="0"/>
              <a:t>How can TLA+ help?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23D41-ACF3-47D2-AF4E-92C07E34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C809B-1997-4BDF-8F4A-2C36E499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BDA287-D8AD-4356-92BA-09431CBE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82688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567AA9-1B5B-4779-A6D8-02C8FE40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a long enough time, a system will do everything.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E664E3-6133-4726-8B9C-17E6F5DD6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C6329-6C28-42D2-86C4-B073CF95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728A9-2E4B-4F44-AEB1-5E414A90B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95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BE56-9BBA-4AD0-B193-0A01FAE7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that can go wrong, will go wrong.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A4440-07F7-4ECC-971B-2F77F67EE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1D14BD-7C0B-4746-ACD7-B85367AF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3D8909-D19C-48D1-9F13-D56FFFDB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94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D2C5-D081-4641-BD3C-A51E5811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B736D-9B05-4300-88E5-32D24098B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7A771-E62C-4757-A979-2800EEA23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F60D-E104-42BA-B497-E6C76660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7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582648-9C38-4D48-B6F7-1EFEE56C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633E7A-DC6C-4D9C-BE15-34EB3FD6F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CAS</a:t>
            </a:r>
          </a:p>
          <a:p>
            <a:r>
              <a:rPr lang="en-US" dirty="0"/>
              <a:t>Transactions</a:t>
            </a:r>
          </a:p>
          <a:p>
            <a:r>
              <a:rPr lang="en-US" dirty="0"/>
              <a:t>STM</a:t>
            </a:r>
          </a:p>
          <a:p>
            <a:r>
              <a:rPr lang="en-US" dirty="0"/>
              <a:t>Locks</a:t>
            </a:r>
          </a:p>
          <a:p>
            <a:r>
              <a:rPr lang="en-US" dirty="0"/>
              <a:t>Semaphores</a:t>
            </a:r>
          </a:p>
          <a:p>
            <a:r>
              <a:rPr lang="en-US" dirty="0"/>
              <a:t>Promises</a:t>
            </a:r>
          </a:p>
          <a:p>
            <a:r>
              <a:rPr lang="en-US" dirty="0"/>
              <a:t>Nurseries</a:t>
            </a:r>
          </a:p>
          <a:p>
            <a:r>
              <a:rPr lang="en-US" dirty="0"/>
              <a:t>Async/await</a:t>
            </a:r>
          </a:p>
          <a:p>
            <a:r>
              <a:rPr lang="en-US" dirty="0"/>
              <a:t>Monads</a:t>
            </a:r>
          </a:p>
          <a:p>
            <a:r>
              <a:rPr lang="en-US" dirty="0"/>
              <a:t>Futures</a:t>
            </a:r>
          </a:p>
          <a:p>
            <a:r>
              <a:rPr lang="en-US" dirty="0"/>
              <a:t>Supervisors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Goroutines</a:t>
            </a:r>
          </a:p>
          <a:p>
            <a:r>
              <a:rPr lang="en-US" dirty="0"/>
              <a:t>FBP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CC657D-3856-47C5-BF71-2ABBFBCF0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87F2F4-9EA7-4F16-8B1A-84D35899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1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tree, map&#10;&#10;Description generated with very high confidence">
            <a:extLst>
              <a:ext uri="{FF2B5EF4-FFF2-40B4-BE49-F238E27FC236}">
                <a16:creationId xmlns:a16="http://schemas.microsoft.com/office/drawing/2014/main" id="{B683B5F5-5CF1-4FE0-9B8F-F9F8E23F9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41" y="198023"/>
            <a:ext cx="9897317" cy="569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F917CE-E763-443D-AC55-68645689E2B0}"/>
              </a:ext>
            </a:extLst>
          </p:cNvPr>
          <p:cNvSpPr/>
          <p:nvPr/>
        </p:nvSpPr>
        <p:spPr>
          <a:xfrm>
            <a:off x="3581400" y="59867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https://www3.hhu.de/stups/prob/index.php/State_space_visualization_examples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FEDEEF-3D88-4A27-9B72-1E35604A83AD}"/>
              </a:ext>
            </a:extLst>
          </p:cNvPr>
          <p:cNvSpPr/>
          <p:nvPr/>
        </p:nvSpPr>
        <p:spPr>
          <a:xfrm>
            <a:off x="393538" y="136525"/>
            <a:ext cx="11522587" cy="31969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9E490-935B-499A-8D10-54539F34C293}"/>
              </a:ext>
            </a:extLst>
          </p:cNvPr>
          <p:cNvSpPr/>
          <p:nvPr/>
        </p:nvSpPr>
        <p:spPr>
          <a:xfrm>
            <a:off x="1909821" y="2441528"/>
            <a:ext cx="2720051" cy="27084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5BF8DB-19AE-4805-A244-76A98D05C393}"/>
              </a:ext>
            </a:extLst>
          </p:cNvPr>
          <p:cNvSpPr/>
          <p:nvPr/>
        </p:nvSpPr>
        <p:spPr>
          <a:xfrm>
            <a:off x="5803392" y="3822192"/>
            <a:ext cx="1469136" cy="1834896"/>
          </a:xfrm>
          <a:custGeom>
            <a:avLst/>
            <a:gdLst>
              <a:gd name="connsiteX0" fmla="*/ 60960 w 1469136"/>
              <a:gd name="connsiteY0" fmla="*/ 1834896 h 1834896"/>
              <a:gd name="connsiteX1" fmla="*/ 54864 w 1469136"/>
              <a:gd name="connsiteY1" fmla="*/ 1743456 h 1834896"/>
              <a:gd name="connsiteX2" fmla="*/ 42672 w 1469136"/>
              <a:gd name="connsiteY2" fmla="*/ 1725168 h 1834896"/>
              <a:gd name="connsiteX3" fmla="*/ 36576 w 1469136"/>
              <a:gd name="connsiteY3" fmla="*/ 1706880 h 1834896"/>
              <a:gd name="connsiteX4" fmla="*/ 6096 w 1469136"/>
              <a:gd name="connsiteY4" fmla="*/ 1670304 h 1834896"/>
              <a:gd name="connsiteX5" fmla="*/ 0 w 1469136"/>
              <a:gd name="connsiteY5" fmla="*/ 1652016 h 1834896"/>
              <a:gd name="connsiteX6" fmla="*/ 24384 w 1469136"/>
              <a:gd name="connsiteY6" fmla="*/ 1621536 h 1834896"/>
              <a:gd name="connsiteX7" fmla="*/ 30480 w 1469136"/>
              <a:gd name="connsiteY7" fmla="*/ 1560576 h 1834896"/>
              <a:gd name="connsiteX8" fmla="*/ 36576 w 1469136"/>
              <a:gd name="connsiteY8" fmla="*/ 1542288 h 1834896"/>
              <a:gd name="connsiteX9" fmla="*/ 42672 w 1469136"/>
              <a:gd name="connsiteY9" fmla="*/ 1511808 h 1834896"/>
              <a:gd name="connsiteX10" fmla="*/ 48768 w 1469136"/>
              <a:gd name="connsiteY10" fmla="*/ 1316736 h 1834896"/>
              <a:gd name="connsiteX11" fmla="*/ 67056 w 1469136"/>
              <a:gd name="connsiteY11" fmla="*/ 1274064 h 1834896"/>
              <a:gd name="connsiteX12" fmla="*/ 85344 w 1469136"/>
              <a:gd name="connsiteY12" fmla="*/ 1255776 h 1834896"/>
              <a:gd name="connsiteX13" fmla="*/ 128016 w 1469136"/>
              <a:gd name="connsiteY13" fmla="*/ 1249680 h 1834896"/>
              <a:gd name="connsiteX14" fmla="*/ 152400 w 1469136"/>
              <a:gd name="connsiteY14" fmla="*/ 1243584 h 1834896"/>
              <a:gd name="connsiteX15" fmla="*/ 164592 w 1469136"/>
              <a:gd name="connsiteY15" fmla="*/ 1207008 h 1834896"/>
              <a:gd name="connsiteX16" fmla="*/ 176784 w 1469136"/>
              <a:gd name="connsiteY16" fmla="*/ 1097280 h 1834896"/>
              <a:gd name="connsiteX17" fmla="*/ 201168 w 1469136"/>
              <a:gd name="connsiteY17" fmla="*/ 1042416 h 1834896"/>
              <a:gd name="connsiteX18" fmla="*/ 207264 w 1469136"/>
              <a:gd name="connsiteY18" fmla="*/ 1024128 h 1834896"/>
              <a:gd name="connsiteX19" fmla="*/ 213360 w 1469136"/>
              <a:gd name="connsiteY19" fmla="*/ 944880 h 1834896"/>
              <a:gd name="connsiteX20" fmla="*/ 237744 w 1469136"/>
              <a:gd name="connsiteY20" fmla="*/ 908304 h 1834896"/>
              <a:gd name="connsiteX21" fmla="*/ 243840 w 1469136"/>
              <a:gd name="connsiteY21" fmla="*/ 890016 h 1834896"/>
              <a:gd name="connsiteX22" fmla="*/ 262128 w 1469136"/>
              <a:gd name="connsiteY22" fmla="*/ 877824 h 1834896"/>
              <a:gd name="connsiteX23" fmla="*/ 268224 w 1469136"/>
              <a:gd name="connsiteY23" fmla="*/ 859536 h 1834896"/>
              <a:gd name="connsiteX24" fmla="*/ 274320 w 1469136"/>
              <a:gd name="connsiteY24" fmla="*/ 829056 h 1834896"/>
              <a:gd name="connsiteX25" fmla="*/ 280416 w 1469136"/>
              <a:gd name="connsiteY25" fmla="*/ 804672 h 1834896"/>
              <a:gd name="connsiteX26" fmla="*/ 292608 w 1469136"/>
              <a:gd name="connsiteY26" fmla="*/ 664464 h 1834896"/>
              <a:gd name="connsiteX27" fmla="*/ 323088 w 1469136"/>
              <a:gd name="connsiteY27" fmla="*/ 627888 h 1834896"/>
              <a:gd name="connsiteX28" fmla="*/ 347472 w 1469136"/>
              <a:gd name="connsiteY28" fmla="*/ 573024 h 1834896"/>
              <a:gd name="connsiteX29" fmla="*/ 353568 w 1469136"/>
              <a:gd name="connsiteY29" fmla="*/ 530352 h 1834896"/>
              <a:gd name="connsiteX30" fmla="*/ 371856 w 1469136"/>
              <a:gd name="connsiteY30" fmla="*/ 524256 h 1834896"/>
              <a:gd name="connsiteX31" fmla="*/ 377952 w 1469136"/>
              <a:gd name="connsiteY31" fmla="*/ 505968 h 1834896"/>
              <a:gd name="connsiteX32" fmla="*/ 420624 w 1469136"/>
              <a:gd name="connsiteY32" fmla="*/ 469392 h 1834896"/>
              <a:gd name="connsiteX33" fmla="*/ 426720 w 1469136"/>
              <a:gd name="connsiteY33" fmla="*/ 445008 h 1834896"/>
              <a:gd name="connsiteX34" fmla="*/ 445008 w 1469136"/>
              <a:gd name="connsiteY34" fmla="*/ 377952 h 1834896"/>
              <a:gd name="connsiteX35" fmla="*/ 457200 w 1469136"/>
              <a:gd name="connsiteY35" fmla="*/ 323088 h 1834896"/>
              <a:gd name="connsiteX36" fmla="*/ 475488 w 1469136"/>
              <a:gd name="connsiteY36" fmla="*/ 292608 h 1834896"/>
              <a:gd name="connsiteX37" fmla="*/ 487680 w 1469136"/>
              <a:gd name="connsiteY37" fmla="*/ 170688 h 1834896"/>
              <a:gd name="connsiteX38" fmla="*/ 493776 w 1469136"/>
              <a:gd name="connsiteY38" fmla="*/ 152400 h 1834896"/>
              <a:gd name="connsiteX39" fmla="*/ 499872 w 1469136"/>
              <a:gd name="connsiteY39" fmla="*/ 121920 h 1834896"/>
              <a:gd name="connsiteX40" fmla="*/ 536448 w 1469136"/>
              <a:gd name="connsiteY40" fmla="*/ 115824 h 1834896"/>
              <a:gd name="connsiteX41" fmla="*/ 554736 w 1469136"/>
              <a:gd name="connsiteY41" fmla="*/ 109728 h 1834896"/>
              <a:gd name="connsiteX42" fmla="*/ 585216 w 1469136"/>
              <a:gd name="connsiteY42" fmla="*/ 79248 h 1834896"/>
              <a:gd name="connsiteX43" fmla="*/ 597408 w 1469136"/>
              <a:gd name="connsiteY43" fmla="*/ 60960 h 1834896"/>
              <a:gd name="connsiteX44" fmla="*/ 633984 w 1469136"/>
              <a:gd name="connsiteY44" fmla="*/ 42672 h 1834896"/>
              <a:gd name="connsiteX45" fmla="*/ 640080 w 1469136"/>
              <a:gd name="connsiteY45" fmla="*/ 24384 h 1834896"/>
              <a:gd name="connsiteX46" fmla="*/ 658368 w 1469136"/>
              <a:gd name="connsiteY46" fmla="*/ 12192 h 1834896"/>
              <a:gd name="connsiteX47" fmla="*/ 707136 w 1469136"/>
              <a:gd name="connsiteY47" fmla="*/ 0 h 1834896"/>
              <a:gd name="connsiteX48" fmla="*/ 859536 w 1469136"/>
              <a:gd name="connsiteY48" fmla="*/ 6096 h 1834896"/>
              <a:gd name="connsiteX49" fmla="*/ 877824 w 1469136"/>
              <a:gd name="connsiteY49" fmla="*/ 12192 h 1834896"/>
              <a:gd name="connsiteX50" fmla="*/ 908304 w 1469136"/>
              <a:gd name="connsiteY50" fmla="*/ 18288 h 1834896"/>
              <a:gd name="connsiteX51" fmla="*/ 1005840 w 1469136"/>
              <a:gd name="connsiteY51" fmla="*/ 42672 h 1834896"/>
              <a:gd name="connsiteX52" fmla="*/ 1011936 w 1469136"/>
              <a:gd name="connsiteY52" fmla="*/ 67056 h 1834896"/>
              <a:gd name="connsiteX53" fmla="*/ 1036320 w 1469136"/>
              <a:gd name="connsiteY53" fmla="*/ 91440 h 1834896"/>
              <a:gd name="connsiteX54" fmla="*/ 1078992 w 1469136"/>
              <a:gd name="connsiteY54" fmla="*/ 115824 h 1834896"/>
              <a:gd name="connsiteX55" fmla="*/ 1115568 w 1469136"/>
              <a:gd name="connsiteY55" fmla="*/ 140208 h 1834896"/>
              <a:gd name="connsiteX56" fmla="*/ 1176528 w 1469136"/>
              <a:gd name="connsiteY56" fmla="*/ 134112 h 1834896"/>
              <a:gd name="connsiteX57" fmla="*/ 1225296 w 1469136"/>
              <a:gd name="connsiteY57" fmla="*/ 121920 h 1834896"/>
              <a:gd name="connsiteX58" fmla="*/ 1365504 w 1469136"/>
              <a:gd name="connsiteY58" fmla="*/ 134112 h 1834896"/>
              <a:gd name="connsiteX59" fmla="*/ 1377696 w 1469136"/>
              <a:gd name="connsiteY59" fmla="*/ 195072 h 1834896"/>
              <a:gd name="connsiteX60" fmla="*/ 1383792 w 1469136"/>
              <a:gd name="connsiteY60" fmla="*/ 225552 h 1834896"/>
              <a:gd name="connsiteX61" fmla="*/ 1426464 w 1469136"/>
              <a:gd name="connsiteY61" fmla="*/ 243840 h 1834896"/>
              <a:gd name="connsiteX62" fmla="*/ 1444752 w 1469136"/>
              <a:gd name="connsiteY62" fmla="*/ 256032 h 1834896"/>
              <a:gd name="connsiteX63" fmla="*/ 1456944 w 1469136"/>
              <a:gd name="connsiteY63" fmla="*/ 274320 h 1834896"/>
              <a:gd name="connsiteX64" fmla="*/ 1463040 w 1469136"/>
              <a:gd name="connsiteY64" fmla="*/ 310896 h 1834896"/>
              <a:gd name="connsiteX65" fmla="*/ 1469136 w 1469136"/>
              <a:gd name="connsiteY65" fmla="*/ 329184 h 1834896"/>
              <a:gd name="connsiteX66" fmla="*/ 1463040 w 1469136"/>
              <a:gd name="connsiteY66" fmla="*/ 499872 h 1834896"/>
              <a:gd name="connsiteX67" fmla="*/ 1444752 w 1469136"/>
              <a:gd name="connsiteY67" fmla="*/ 512064 h 1834896"/>
              <a:gd name="connsiteX68" fmla="*/ 1432560 w 1469136"/>
              <a:gd name="connsiteY68" fmla="*/ 548640 h 1834896"/>
              <a:gd name="connsiteX69" fmla="*/ 1414272 w 1469136"/>
              <a:gd name="connsiteY69" fmla="*/ 585216 h 1834896"/>
              <a:gd name="connsiteX70" fmla="*/ 1389888 w 1469136"/>
              <a:gd name="connsiteY70" fmla="*/ 615696 h 183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469136" h="1834896">
                <a:moveTo>
                  <a:pt x="60960" y="1834896"/>
                </a:moveTo>
                <a:cubicBezTo>
                  <a:pt x="58928" y="1804416"/>
                  <a:pt x="59886" y="1773588"/>
                  <a:pt x="54864" y="1743456"/>
                </a:cubicBezTo>
                <a:cubicBezTo>
                  <a:pt x="53660" y="1736229"/>
                  <a:pt x="45949" y="1731721"/>
                  <a:pt x="42672" y="1725168"/>
                </a:cubicBezTo>
                <a:cubicBezTo>
                  <a:pt x="39798" y="1719421"/>
                  <a:pt x="39450" y="1712627"/>
                  <a:pt x="36576" y="1706880"/>
                </a:cubicBezTo>
                <a:cubicBezTo>
                  <a:pt x="28089" y="1689906"/>
                  <a:pt x="19578" y="1683786"/>
                  <a:pt x="6096" y="1670304"/>
                </a:cubicBezTo>
                <a:cubicBezTo>
                  <a:pt x="4064" y="1664208"/>
                  <a:pt x="0" y="1658442"/>
                  <a:pt x="0" y="1652016"/>
                </a:cubicBezTo>
                <a:cubicBezTo>
                  <a:pt x="0" y="1632386"/>
                  <a:pt x="10342" y="1630898"/>
                  <a:pt x="24384" y="1621536"/>
                </a:cubicBezTo>
                <a:cubicBezTo>
                  <a:pt x="26416" y="1601216"/>
                  <a:pt x="27375" y="1580760"/>
                  <a:pt x="30480" y="1560576"/>
                </a:cubicBezTo>
                <a:cubicBezTo>
                  <a:pt x="31457" y="1554225"/>
                  <a:pt x="35018" y="1548522"/>
                  <a:pt x="36576" y="1542288"/>
                </a:cubicBezTo>
                <a:cubicBezTo>
                  <a:pt x="39089" y="1532236"/>
                  <a:pt x="40640" y="1521968"/>
                  <a:pt x="42672" y="1511808"/>
                </a:cubicBezTo>
                <a:cubicBezTo>
                  <a:pt x="44704" y="1446784"/>
                  <a:pt x="45159" y="1381692"/>
                  <a:pt x="48768" y="1316736"/>
                </a:cubicBezTo>
                <a:cubicBezTo>
                  <a:pt x="49736" y="1299307"/>
                  <a:pt x="56255" y="1287026"/>
                  <a:pt x="67056" y="1274064"/>
                </a:cubicBezTo>
                <a:cubicBezTo>
                  <a:pt x="72575" y="1267441"/>
                  <a:pt x="77340" y="1258978"/>
                  <a:pt x="85344" y="1255776"/>
                </a:cubicBezTo>
                <a:cubicBezTo>
                  <a:pt x="98685" y="1250440"/>
                  <a:pt x="113879" y="1252250"/>
                  <a:pt x="128016" y="1249680"/>
                </a:cubicBezTo>
                <a:cubicBezTo>
                  <a:pt x="136259" y="1248181"/>
                  <a:pt x="144272" y="1245616"/>
                  <a:pt x="152400" y="1243584"/>
                </a:cubicBezTo>
                <a:cubicBezTo>
                  <a:pt x="156464" y="1231392"/>
                  <a:pt x="162775" y="1219730"/>
                  <a:pt x="164592" y="1207008"/>
                </a:cubicBezTo>
                <a:cubicBezTo>
                  <a:pt x="178597" y="1108970"/>
                  <a:pt x="161990" y="1230423"/>
                  <a:pt x="176784" y="1097280"/>
                </a:cubicBezTo>
                <a:cubicBezTo>
                  <a:pt x="182204" y="1048496"/>
                  <a:pt x="171798" y="1061996"/>
                  <a:pt x="201168" y="1042416"/>
                </a:cubicBezTo>
                <a:cubicBezTo>
                  <a:pt x="203200" y="1036320"/>
                  <a:pt x="206467" y="1030504"/>
                  <a:pt x="207264" y="1024128"/>
                </a:cubicBezTo>
                <a:cubicBezTo>
                  <a:pt x="210550" y="997839"/>
                  <a:pt x="206617" y="970502"/>
                  <a:pt x="213360" y="944880"/>
                </a:cubicBezTo>
                <a:cubicBezTo>
                  <a:pt x="217089" y="930709"/>
                  <a:pt x="233110" y="922205"/>
                  <a:pt x="237744" y="908304"/>
                </a:cubicBezTo>
                <a:cubicBezTo>
                  <a:pt x="239776" y="902208"/>
                  <a:pt x="239826" y="895034"/>
                  <a:pt x="243840" y="890016"/>
                </a:cubicBezTo>
                <a:cubicBezTo>
                  <a:pt x="248417" y="884295"/>
                  <a:pt x="256032" y="881888"/>
                  <a:pt x="262128" y="877824"/>
                </a:cubicBezTo>
                <a:cubicBezTo>
                  <a:pt x="264160" y="871728"/>
                  <a:pt x="266666" y="865770"/>
                  <a:pt x="268224" y="859536"/>
                </a:cubicBezTo>
                <a:cubicBezTo>
                  <a:pt x="270737" y="849484"/>
                  <a:pt x="272072" y="839170"/>
                  <a:pt x="274320" y="829056"/>
                </a:cubicBezTo>
                <a:cubicBezTo>
                  <a:pt x="276137" y="820877"/>
                  <a:pt x="278384" y="812800"/>
                  <a:pt x="280416" y="804672"/>
                </a:cubicBezTo>
                <a:cubicBezTo>
                  <a:pt x="284480" y="757936"/>
                  <a:pt x="259436" y="697636"/>
                  <a:pt x="292608" y="664464"/>
                </a:cubicBezTo>
                <a:cubicBezTo>
                  <a:pt x="304093" y="652979"/>
                  <a:pt x="316298" y="643165"/>
                  <a:pt x="323088" y="627888"/>
                </a:cubicBezTo>
                <a:cubicBezTo>
                  <a:pt x="352106" y="562598"/>
                  <a:pt x="319880" y="614412"/>
                  <a:pt x="347472" y="573024"/>
                </a:cubicBezTo>
                <a:cubicBezTo>
                  <a:pt x="349504" y="558800"/>
                  <a:pt x="347142" y="543203"/>
                  <a:pt x="353568" y="530352"/>
                </a:cubicBezTo>
                <a:cubicBezTo>
                  <a:pt x="356442" y="524605"/>
                  <a:pt x="367312" y="528800"/>
                  <a:pt x="371856" y="524256"/>
                </a:cubicBezTo>
                <a:cubicBezTo>
                  <a:pt x="376400" y="519712"/>
                  <a:pt x="374388" y="511315"/>
                  <a:pt x="377952" y="505968"/>
                </a:cubicBezTo>
                <a:cubicBezTo>
                  <a:pt x="386443" y="493232"/>
                  <a:pt x="409356" y="477843"/>
                  <a:pt x="420624" y="469392"/>
                </a:cubicBezTo>
                <a:cubicBezTo>
                  <a:pt x="422656" y="461264"/>
                  <a:pt x="424418" y="453064"/>
                  <a:pt x="426720" y="445008"/>
                </a:cubicBezTo>
                <a:cubicBezTo>
                  <a:pt x="438398" y="404136"/>
                  <a:pt x="430520" y="450393"/>
                  <a:pt x="445008" y="377952"/>
                </a:cubicBezTo>
                <a:cubicBezTo>
                  <a:pt x="445972" y="373132"/>
                  <a:pt x="454069" y="330132"/>
                  <a:pt x="457200" y="323088"/>
                </a:cubicBezTo>
                <a:cubicBezTo>
                  <a:pt x="462012" y="312261"/>
                  <a:pt x="469392" y="302768"/>
                  <a:pt x="475488" y="292608"/>
                </a:cubicBezTo>
                <a:cubicBezTo>
                  <a:pt x="479552" y="251968"/>
                  <a:pt x="474764" y="209435"/>
                  <a:pt x="487680" y="170688"/>
                </a:cubicBezTo>
                <a:cubicBezTo>
                  <a:pt x="489712" y="164592"/>
                  <a:pt x="492218" y="158634"/>
                  <a:pt x="493776" y="152400"/>
                </a:cubicBezTo>
                <a:cubicBezTo>
                  <a:pt x="496289" y="142348"/>
                  <a:pt x="492005" y="128663"/>
                  <a:pt x="499872" y="121920"/>
                </a:cubicBezTo>
                <a:cubicBezTo>
                  <a:pt x="509257" y="113876"/>
                  <a:pt x="524382" y="118505"/>
                  <a:pt x="536448" y="115824"/>
                </a:cubicBezTo>
                <a:cubicBezTo>
                  <a:pt x="542721" y="114430"/>
                  <a:pt x="548640" y="111760"/>
                  <a:pt x="554736" y="109728"/>
                </a:cubicBezTo>
                <a:cubicBezTo>
                  <a:pt x="587248" y="60960"/>
                  <a:pt x="544576" y="119888"/>
                  <a:pt x="585216" y="79248"/>
                </a:cubicBezTo>
                <a:cubicBezTo>
                  <a:pt x="590397" y="74067"/>
                  <a:pt x="592227" y="66141"/>
                  <a:pt x="597408" y="60960"/>
                </a:cubicBezTo>
                <a:cubicBezTo>
                  <a:pt x="609225" y="49143"/>
                  <a:pt x="619110" y="47630"/>
                  <a:pt x="633984" y="42672"/>
                </a:cubicBezTo>
                <a:cubicBezTo>
                  <a:pt x="636016" y="36576"/>
                  <a:pt x="636066" y="29402"/>
                  <a:pt x="640080" y="24384"/>
                </a:cubicBezTo>
                <a:cubicBezTo>
                  <a:pt x="644657" y="18663"/>
                  <a:pt x="651815" y="15469"/>
                  <a:pt x="658368" y="12192"/>
                </a:cubicBezTo>
                <a:cubicBezTo>
                  <a:pt x="670865" y="5944"/>
                  <a:pt x="695543" y="2319"/>
                  <a:pt x="707136" y="0"/>
                </a:cubicBezTo>
                <a:cubicBezTo>
                  <a:pt x="757936" y="2032"/>
                  <a:pt x="808825" y="2474"/>
                  <a:pt x="859536" y="6096"/>
                </a:cubicBezTo>
                <a:cubicBezTo>
                  <a:pt x="865945" y="6554"/>
                  <a:pt x="871590" y="10634"/>
                  <a:pt x="877824" y="12192"/>
                </a:cubicBezTo>
                <a:cubicBezTo>
                  <a:pt x="887876" y="14705"/>
                  <a:pt x="898144" y="16256"/>
                  <a:pt x="908304" y="18288"/>
                </a:cubicBezTo>
                <a:cubicBezTo>
                  <a:pt x="980775" y="72641"/>
                  <a:pt x="853896" y="-15768"/>
                  <a:pt x="1005840" y="42672"/>
                </a:cubicBezTo>
                <a:cubicBezTo>
                  <a:pt x="1013660" y="45680"/>
                  <a:pt x="1009634" y="59000"/>
                  <a:pt x="1011936" y="67056"/>
                </a:cubicBezTo>
                <a:cubicBezTo>
                  <a:pt x="1018781" y="91012"/>
                  <a:pt x="1013219" y="83740"/>
                  <a:pt x="1036320" y="91440"/>
                </a:cubicBezTo>
                <a:cubicBezTo>
                  <a:pt x="1077381" y="132501"/>
                  <a:pt x="1029871" y="91263"/>
                  <a:pt x="1078992" y="115824"/>
                </a:cubicBezTo>
                <a:cubicBezTo>
                  <a:pt x="1092098" y="122377"/>
                  <a:pt x="1115568" y="140208"/>
                  <a:pt x="1115568" y="140208"/>
                </a:cubicBezTo>
                <a:cubicBezTo>
                  <a:pt x="1135888" y="138176"/>
                  <a:pt x="1156385" y="137469"/>
                  <a:pt x="1176528" y="134112"/>
                </a:cubicBezTo>
                <a:cubicBezTo>
                  <a:pt x="1193056" y="131357"/>
                  <a:pt x="1208540" y="121920"/>
                  <a:pt x="1225296" y="121920"/>
                </a:cubicBezTo>
                <a:cubicBezTo>
                  <a:pt x="1272208" y="121920"/>
                  <a:pt x="1318768" y="130048"/>
                  <a:pt x="1365504" y="134112"/>
                </a:cubicBezTo>
                <a:cubicBezTo>
                  <a:pt x="1376286" y="177241"/>
                  <a:pt x="1367732" y="140267"/>
                  <a:pt x="1377696" y="195072"/>
                </a:cubicBezTo>
                <a:cubicBezTo>
                  <a:pt x="1379549" y="205266"/>
                  <a:pt x="1377770" y="217121"/>
                  <a:pt x="1383792" y="225552"/>
                </a:cubicBezTo>
                <a:cubicBezTo>
                  <a:pt x="1390839" y="235418"/>
                  <a:pt x="1415878" y="238547"/>
                  <a:pt x="1426464" y="243840"/>
                </a:cubicBezTo>
                <a:cubicBezTo>
                  <a:pt x="1433017" y="247117"/>
                  <a:pt x="1438656" y="251968"/>
                  <a:pt x="1444752" y="256032"/>
                </a:cubicBezTo>
                <a:cubicBezTo>
                  <a:pt x="1448816" y="262128"/>
                  <a:pt x="1454627" y="267369"/>
                  <a:pt x="1456944" y="274320"/>
                </a:cubicBezTo>
                <a:cubicBezTo>
                  <a:pt x="1460853" y="286046"/>
                  <a:pt x="1460359" y="298830"/>
                  <a:pt x="1463040" y="310896"/>
                </a:cubicBezTo>
                <a:cubicBezTo>
                  <a:pt x="1464434" y="317169"/>
                  <a:pt x="1467104" y="323088"/>
                  <a:pt x="1469136" y="329184"/>
                </a:cubicBezTo>
                <a:cubicBezTo>
                  <a:pt x="1467104" y="386080"/>
                  <a:pt x="1470564" y="443439"/>
                  <a:pt x="1463040" y="499872"/>
                </a:cubicBezTo>
                <a:cubicBezTo>
                  <a:pt x="1462072" y="507134"/>
                  <a:pt x="1448635" y="505851"/>
                  <a:pt x="1444752" y="512064"/>
                </a:cubicBezTo>
                <a:cubicBezTo>
                  <a:pt x="1437941" y="522962"/>
                  <a:pt x="1439689" y="537947"/>
                  <a:pt x="1432560" y="548640"/>
                </a:cubicBezTo>
                <a:cubicBezTo>
                  <a:pt x="1397619" y="601051"/>
                  <a:pt x="1439511" y="534739"/>
                  <a:pt x="1414272" y="585216"/>
                </a:cubicBezTo>
                <a:cubicBezTo>
                  <a:pt x="1406582" y="600596"/>
                  <a:pt x="1401228" y="604356"/>
                  <a:pt x="1389888" y="615696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0960 w 1469136"/>
                      <a:gd name="connsiteY0" fmla="*/ 1834896 h 1834896"/>
                      <a:gd name="connsiteX1" fmla="*/ 54864 w 1469136"/>
                      <a:gd name="connsiteY1" fmla="*/ 1743456 h 1834896"/>
                      <a:gd name="connsiteX2" fmla="*/ 42672 w 1469136"/>
                      <a:gd name="connsiteY2" fmla="*/ 1725168 h 1834896"/>
                      <a:gd name="connsiteX3" fmla="*/ 36576 w 1469136"/>
                      <a:gd name="connsiteY3" fmla="*/ 1706880 h 1834896"/>
                      <a:gd name="connsiteX4" fmla="*/ 6096 w 1469136"/>
                      <a:gd name="connsiteY4" fmla="*/ 1670304 h 1834896"/>
                      <a:gd name="connsiteX5" fmla="*/ 0 w 1469136"/>
                      <a:gd name="connsiteY5" fmla="*/ 1652016 h 1834896"/>
                      <a:gd name="connsiteX6" fmla="*/ 24384 w 1469136"/>
                      <a:gd name="connsiteY6" fmla="*/ 1621536 h 1834896"/>
                      <a:gd name="connsiteX7" fmla="*/ 30480 w 1469136"/>
                      <a:gd name="connsiteY7" fmla="*/ 1560576 h 1834896"/>
                      <a:gd name="connsiteX8" fmla="*/ 36576 w 1469136"/>
                      <a:gd name="connsiteY8" fmla="*/ 1542288 h 1834896"/>
                      <a:gd name="connsiteX9" fmla="*/ 42672 w 1469136"/>
                      <a:gd name="connsiteY9" fmla="*/ 1511808 h 1834896"/>
                      <a:gd name="connsiteX10" fmla="*/ 48768 w 1469136"/>
                      <a:gd name="connsiteY10" fmla="*/ 1316736 h 1834896"/>
                      <a:gd name="connsiteX11" fmla="*/ 67056 w 1469136"/>
                      <a:gd name="connsiteY11" fmla="*/ 1274064 h 1834896"/>
                      <a:gd name="connsiteX12" fmla="*/ 85344 w 1469136"/>
                      <a:gd name="connsiteY12" fmla="*/ 1255776 h 1834896"/>
                      <a:gd name="connsiteX13" fmla="*/ 128016 w 1469136"/>
                      <a:gd name="connsiteY13" fmla="*/ 1249680 h 1834896"/>
                      <a:gd name="connsiteX14" fmla="*/ 152400 w 1469136"/>
                      <a:gd name="connsiteY14" fmla="*/ 1243584 h 1834896"/>
                      <a:gd name="connsiteX15" fmla="*/ 164592 w 1469136"/>
                      <a:gd name="connsiteY15" fmla="*/ 1207008 h 1834896"/>
                      <a:gd name="connsiteX16" fmla="*/ 176784 w 1469136"/>
                      <a:gd name="connsiteY16" fmla="*/ 1097280 h 1834896"/>
                      <a:gd name="connsiteX17" fmla="*/ 201168 w 1469136"/>
                      <a:gd name="connsiteY17" fmla="*/ 1042416 h 1834896"/>
                      <a:gd name="connsiteX18" fmla="*/ 207264 w 1469136"/>
                      <a:gd name="connsiteY18" fmla="*/ 1024128 h 1834896"/>
                      <a:gd name="connsiteX19" fmla="*/ 213360 w 1469136"/>
                      <a:gd name="connsiteY19" fmla="*/ 944880 h 1834896"/>
                      <a:gd name="connsiteX20" fmla="*/ 237744 w 1469136"/>
                      <a:gd name="connsiteY20" fmla="*/ 908304 h 1834896"/>
                      <a:gd name="connsiteX21" fmla="*/ 243840 w 1469136"/>
                      <a:gd name="connsiteY21" fmla="*/ 890016 h 1834896"/>
                      <a:gd name="connsiteX22" fmla="*/ 262128 w 1469136"/>
                      <a:gd name="connsiteY22" fmla="*/ 877824 h 1834896"/>
                      <a:gd name="connsiteX23" fmla="*/ 268224 w 1469136"/>
                      <a:gd name="connsiteY23" fmla="*/ 859536 h 1834896"/>
                      <a:gd name="connsiteX24" fmla="*/ 274320 w 1469136"/>
                      <a:gd name="connsiteY24" fmla="*/ 829056 h 1834896"/>
                      <a:gd name="connsiteX25" fmla="*/ 280416 w 1469136"/>
                      <a:gd name="connsiteY25" fmla="*/ 804672 h 1834896"/>
                      <a:gd name="connsiteX26" fmla="*/ 292608 w 1469136"/>
                      <a:gd name="connsiteY26" fmla="*/ 664464 h 1834896"/>
                      <a:gd name="connsiteX27" fmla="*/ 323088 w 1469136"/>
                      <a:gd name="connsiteY27" fmla="*/ 627888 h 1834896"/>
                      <a:gd name="connsiteX28" fmla="*/ 347472 w 1469136"/>
                      <a:gd name="connsiteY28" fmla="*/ 573024 h 1834896"/>
                      <a:gd name="connsiteX29" fmla="*/ 353568 w 1469136"/>
                      <a:gd name="connsiteY29" fmla="*/ 530352 h 1834896"/>
                      <a:gd name="connsiteX30" fmla="*/ 371856 w 1469136"/>
                      <a:gd name="connsiteY30" fmla="*/ 524256 h 1834896"/>
                      <a:gd name="connsiteX31" fmla="*/ 377952 w 1469136"/>
                      <a:gd name="connsiteY31" fmla="*/ 505968 h 1834896"/>
                      <a:gd name="connsiteX32" fmla="*/ 420624 w 1469136"/>
                      <a:gd name="connsiteY32" fmla="*/ 469392 h 1834896"/>
                      <a:gd name="connsiteX33" fmla="*/ 426720 w 1469136"/>
                      <a:gd name="connsiteY33" fmla="*/ 445008 h 1834896"/>
                      <a:gd name="connsiteX34" fmla="*/ 445008 w 1469136"/>
                      <a:gd name="connsiteY34" fmla="*/ 377952 h 1834896"/>
                      <a:gd name="connsiteX35" fmla="*/ 457200 w 1469136"/>
                      <a:gd name="connsiteY35" fmla="*/ 323088 h 1834896"/>
                      <a:gd name="connsiteX36" fmla="*/ 475488 w 1469136"/>
                      <a:gd name="connsiteY36" fmla="*/ 292608 h 1834896"/>
                      <a:gd name="connsiteX37" fmla="*/ 487680 w 1469136"/>
                      <a:gd name="connsiteY37" fmla="*/ 170688 h 1834896"/>
                      <a:gd name="connsiteX38" fmla="*/ 493776 w 1469136"/>
                      <a:gd name="connsiteY38" fmla="*/ 152400 h 1834896"/>
                      <a:gd name="connsiteX39" fmla="*/ 499872 w 1469136"/>
                      <a:gd name="connsiteY39" fmla="*/ 121920 h 1834896"/>
                      <a:gd name="connsiteX40" fmla="*/ 536448 w 1469136"/>
                      <a:gd name="connsiteY40" fmla="*/ 115824 h 1834896"/>
                      <a:gd name="connsiteX41" fmla="*/ 554736 w 1469136"/>
                      <a:gd name="connsiteY41" fmla="*/ 109728 h 1834896"/>
                      <a:gd name="connsiteX42" fmla="*/ 585216 w 1469136"/>
                      <a:gd name="connsiteY42" fmla="*/ 79248 h 1834896"/>
                      <a:gd name="connsiteX43" fmla="*/ 597408 w 1469136"/>
                      <a:gd name="connsiteY43" fmla="*/ 60960 h 1834896"/>
                      <a:gd name="connsiteX44" fmla="*/ 633984 w 1469136"/>
                      <a:gd name="connsiteY44" fmla="*/ 42672 h 1834896"/>
                      <a:gd name="connsiteX45" fmla="*/ 640080 w 1469136"/>
                      <a:gd name="connsiteY45" fmla="*/ 24384 h 1834896"/>
                      <a:gd name="connsiteX46" fmla="*/ 658368 w 1469136"/>
                      <a:gd name="connsiteY46" fmla="*/ 12192 h 1834896"/>
                      <a:gd name="connsiteX47" fmla="*/ 707136 w 1469136"/>
                      <a:gd name="connsiteY47" fmla="*/ 0 h 1834896"/>
                      <a:gd name="connsiteX48" fmla="*/ 859536 w 1469136"/>
                      <a:gd name="connsiteY48" fmla="*/ 6096 h 1834896"/>
                      <a:gd name="connsiteX49" fmla="*/ 877824 w 1469136"/>
                      <a:gd name="connsiteY49" fmla="*/ 12192 h 1834896"/>
                      <a:gd name="connsiteX50" fmla="*/ 908304 w 1469136"/>
                      <a:gd name="connsiteY50" fmla="*/ 18288 h 1834896"/>
                      <a:gd name="connsiteX51" fmla="*/ 1005840 w 1469136"/>
                      <a:gd name="connsiteY51" fmla="*/ 42672 h 1834896"/>
                      <a:gd name="connsiteX52" fmla="*/ 1011936 w 1469136"/>
                      <a:gd name="connsiteY52" fmla="*/ 67056 h 1834896"/>
                      <a:gd name="connsiteX53" fmla="*/ 1036320 w 1469136"/>
                      <a:gd name="connsiteY53" fmla="*/ 91440 h 1834896"/>
                      <a:gd name="connsiteX54" fmla="*/ 1078992 w 1469136"/>
                      <a:gd name="connsiteY54" fmla="*/ 115824 h 1834896"/>
                      <a:gd name="connsiteX55" fmla="*/ 1115568 w 1469136"/>
                      <a:gd name="connsiteY55" fmla="*/ 140208 h 1834896"/>
                      <a:gd name="connsiteX56" fmla="*/ 1176528 w 1469136"/>
                      <a:gd name="connsiteY56" fmla="*/ 134112 h 1834896"/>
                      <a:gd name="connsiteX57" fmla="*/ 1225296 w 1469136"/>
                      <a:gd name="connsiteY57" fmla="*/ 121920 h 1834896"/>
                      <a:gd name="connsiteX58" fmla="*/ 1365504 w 1469136"/>
                      <a:gd name="connsiteY58" fmla="*/ 134112 h 1834896"/>
                      <a:gd name="connsiteX59" fmla="*/ 1377696 w 1469136"/>
                      <a:gd name="connsiteY59" fmla="*/ 195072 h 1834896"/>
                      <a:gd name="connsiteX60" fmla="*/ 1383792 w 1469136"/>
                      <a:gd name="connsiteY60" fmla="*/ 225552 h 1834896"/>
                      <a:gd name="connsiteX61" fmla="*/ 1426464 w 1469136"/>
                      <a:gd name="connsiteY61" fmla="*/ 243840 h 1834896"/>
                      <a:gd name="connsiteX62" fmla="*/ 1444752 w 1469136"/>
                      <a:gd name="connsiteY62" fmla="*/ 256032 h 1834896"/>
                      <a:gd name="connsiteX63" fmla="*/ 1456944 w 1469136"/>
                      <a:gd name="connsiteY63" fmla="*/ 274320 h 1834896"/>
                      <a:gd name="connsiteX64" fmla="*/ 1463040 w 1469136"/>
                      <a:gd name="connsiteY64" fmla="*/ 310896 h 1834896"/>
                      <a:gd name="connsiteX65" fmla="*/ 1469136 w 1469136"/>
                      <a:gd name="connsiteY65" fmla="*/ 329184 h 1834896"/>
                      <a:gd name="connsiteX66" fmla="*/ 1463040 w 1469136"/>
                      <a:gd name="connsiteY66" fmla="*/ 499872 h 1834896"/>
                      <a:gd name="connsiteX67" fmla="*/ 1444752 w 1469136"/>
                      <a:gd name="connsiteY67" fmla="*/ 512064 h 1834896"/>
                      <a:gd name="connsiteX68" fmla="*/ 1432560 w 1469136"/>
                      <a:gd name="connsiteY68" fmla="*/ 548640 h 1834896"/>
                      <a:gd name="connsiteX69" fmla="*/ 1414272 w 1469136"/>
                      <a:gd name="connsiteY69" fmla="*/ 585216 h 1834896"/>
                      <a:gd name="connsiteX70" fmla="*/ 1389888 w 1469136"/>
                      <a:gd name="connsiteY70" fmla="*/ 615696 h 1834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</a:cxnLst>
                    <a:rect l="l" t="t" r="r" b="b"/>
                    <a:pathLst>
                      <a:path w="1469136" h="1834896" extrusionOk="0">
                        <a:moveTo>
                          <a:pt x="60960" y="1834896"/>
                        </a:moveTo>
                        <a:cubicBezTo>
                          <a:pt x="54202" y="1801501"/>
                          <a:pt x="55714" y="1775154"/>
                          <a:pt x="54864" y="1743456"/>
                        </a:cubicBezTo>
                        <a:cubicBezTo>
                          <a:pt x="55802" y="1736680"/>
                          <a:pt x="44407" y="1731770"/>
                          <a:pt x="42672" y="1725168"/>
                        </a:cubicBezTo>
                        <a:cubicBezTo>
                          <a:pt x="38671" y="1720522"/>
                          <a:pt x="39406" y="1712869"/>
                          <a:pt x="36576" y="1706880"/>
                        </a:cubicBezTo>
                        <a:cubicBezTo>
                          <a:pt x="26649" y="1689118"/>
                          <a:pt x="21032" y="1684481"/>
                          <a:pt x="6096" y="1670304"/>
                        </a:cubicBezTo>
                        <a:cubicBezTo>
                          <a:pt x="5772" y="1664411"/>
                          <a:pt x="470" y="1657476"/>
                          <a:pt x="0" y="1652016"/>
                        </a:cubicBezTo>
                        <a:cubicBezTo>
                          <a:pt x="-966" y="1632238"/>
                          <a:pt x="9931" y="1631285"/>
                          <a:pt x="24384" y="1621536"/>
                        </a:cubicBezTo>
                        <a:cubicBezTo>
                          <a:pt x="25816" y="1595493"/>
                          <a:pt x="25347" y="1583579"/>
                          <a:pt x="30480" y="1560576"/>
                        </a:cubicBezTo>
                        <a:cubicBezTo>
                          <a:pt x="32631" y="1554882"/>
                          <a:pt x="35174" y="1548559"/>
                          <a:pt x="36576" y="1542288"/>
                        </a:cubicBezTo>
                        <a:cubicBezTo>
                          <a:pt x="36618" y="1531836"/>
                          <a:pt x="41663" y="1522805"/>
                          <a:pt x="42672" y="1511808"/>
                        </a:cubicBezTo>
                        <a:cubicBezTo>
                          <a:pt x="48008" y="1451702"/>
                          <a:pt x="46264" y="1393137"/>
                          <a:pt x="48768" y="1316736"/>
                        </a:cubicBezTo>
                        <a:cubicBezTo>
                          <a:pt x="51826" y="1302526"/>
                          <a:pt x="57409" y="1288440"/>
                          <a:pt x="67056" y="1274064"/>
                        </a:cubicBezTo>
                        <a:cubicBezTo>
                          <a:pt x="72996" y="1267073"/>
                          <a:pt x="77525" y="1258108"/>
                          <a:pt x="85344" y="1255776"/>
                        </a:cubicBezTo>
                        <a:cubicBezTo>
                          <a:pt x="96529" y="1250794"/>
                          <a:pt x="111534" y="1250632"/>
                          <a:pt x="128016" y="1249680"/>
                        </a:cubicBezTo>
                        <a:cubicBezTo>
                          <a:pt x="134430" y="1248051"/>
                          <a:pt x="143353" y="1243742"/>
                          <a:pt x="152400" y="1243584"/>
                        </a:cubicBezTo>
                        <a:cubicBezTo>
                          <a:pt x="156698" y="1228224"/>
                          <a:pt x="161097" y="1220710"/>
                          <a:pt x="164592" y="1207008"/>
                        </a:cubicBezTo>
                        <a:cubicBezTo>
                          <a:pt x="176202" y="1113253"/>
                          <a:pt x="176879" y="1241487"/>
                          <a:pt x="176784" y="1097280"/>
                        </a:cubicBezTo>
                        <a:cubicBezTo>
                          <a:pt x="182051" y="1052141"/>
                          <a:pt x="173935" y="1060728"/>
                          <a:pt x="201168" y="1042416"/>
                        </a:cubicBezTo>
                        <a:cubicBezTo>
                          <a:pt x="203125" y="1036439"/>
                          <a:pt x="205519" y="1030555"/>
                          <a:pt x="207264" y="1024128"/>
                        </a:cubicBezTo>
                        <a:cubicBezTo>
                          <a:pt x="212458" y="1001617"/>
                          <a:pt x="203303" y="972250"/>
                          <a:pt x="213360" y="944880"/>
                        </a:cubicBezTo>
                        <a:cubicBezTo>
                          <a:pt x="217737" y="927002"/>
                          <a:pt x="230224" y="922042"/>
                          <a:pt x="237744" y="908304"/>
                        </a:cubicBezTo>
                        <a:cubicBezTo>
                          <a:pt x="240790" y="903081"/>
                          <a:pt x="239552" y="895861"/>
                          <a:pt x="243840" y="890016"/>
                        </a:cubicBezTo>
                        <a:cubicBezTo>
                          <a:pt x="247565" y="886005"/>
                          <a:pt x="255547" y="881244"/>
                          <a:pt x="262128" y="877824"/>
                        </a:cubicBezTo>
                        <a:cubicBezTo>
                          <a:pt x="265712" y="872214"/>
                          <a:pt x="266601" y="864420"/>
                          <a:pt x="268224" y="859536"/>
                        </a:cubicBezTo>
                        <a:cubicBezTo>
                          <a:pt x="271831" y="850173"/>
                          <a:pt x="271010" y="839403"/>
                          <a:pt x="274320" y="829056"/>
                        </a:cubicBezTo>
                        <a:cubicBezTo>
                          <a:pt x="275954" y="821448"/>
                          <a:pt x="278186" y="812176"/>
                          <a:pt x="280416" y="804672"/>
                        </a:cubicBezTo>
                        <a:cubicBezTo>
                          <a:pt x="292625" y="751818"/>
                          <a:pt x="265439" y="687213"/>
                          <a:pt x="292608" y="664464"/>
                        </a:cubicBezTo>
                        <a:cubicBezTo>
                          <a:pt x="303140" y="652614"/>
                          <a:pt x="319081" y="640428"/>
                          <a:pt x="323088" y="627888"/>
                        </a:cubicBezTo>
                        <a:cubicBezTo>
                          <a:pt x="345309" y="566409"/>
                          <a:pt x="322423" y="621301"/>
                          <a:pt x="347472" y="573024"/>
                        </a:cubicBezTo>
                        <a:cubicBezTo>
                          <a:pt x="352923" y="558122"/>
                          <a:pt x="346920" y="544033"/>
                          <a:pt x="353568" y="530352"/>
                        </a:cubicBezTo>
                        <a:cubicBezTo>
                          <a:pt x="357462" y="524898"/>
                          <a:pt x="366884" y="527405"/>
                          <a:pt x="371856" y="524256"/>
                        </a:cubicBezTo>
                        <a:cubicBezTo>
                          <a:pt x="378268" y="519771"/>
                          <a:pt x="375536" y="512505"/>
                          <a:pt x="377952" y="505968"/>
                        </a:cubicBezTo>
                        <a:cubicBezTo>
                          <a:pt x="389403" y="496066"/>
                          <a:pt x="410453" y="480525"/>
                          <a:pt x="420624" y="469392"/>
                        </a:cubicBezTo>
                        <a:cubicBezTo>
                          <a:pt x="423497" y="462096"/>
                          <a:pt x="423526" y="451871"/>
                          <a:pt x="426720" y="445008"/>
                        </a:cubicBezTo>
                        <a:cubicBezTo>
                          <a:pt x="433758" y="408742"/>
                          <a:pt x="439482" y="452405"/>
                          <a:pt x="445008" y="377952"/>
                        </a:cubicBezTo>
                        <a:cubicBezTo>
                          <a:pt x="446318" y="372763"/>
                          <a:pt x="453598" y="329290"/>
                          <a:pt x="457200" y="323088"/>
                        </a:cubicBezTo>
                        <a:cubicBezTo>
                          <a:pt x="459032" y="313646"/>
                          <a:pt x="469467" y="303895"/>
                          <a:pt x="475488" y="292608"/>
                        </a:cubicBezTo>
                        <a:cubicBezTo>
                          <a:pt x="471956" y="243278"/>
                          <a:pt x="475899" y="208207"/>
                          <a:pt x="487680" y="170688"/>
                        </a:cubicBezTo>
                        <a:cubicBezTo>
                          <a:pt x="490622" y="165711"/>
                          <a:pt x="492424" y="158669"/>
                          <a:pt x="493776" y="152400"/>
                        </a:cubicBezTo>
                        <a:cubicBezTo>
                          <a:pt x="495317" y="142704"/>
                          <a:pt x="491946" y="126632"/>
                          <a:pt x="499872" y="121920"/>
                        </a:cubicBezTo>
                        <a:cubicBezTo>
                          <a:pt x="509351" y="112927"/>
                          <a:pt x="525053" y="116522"/>
                          <a:pt x="536448" y="115824"/>
                        </a:cubicBezTo>
                        <a:cubicBezTo>
                          <a:pt x="541309" y="114540"/>
                          <a:pt x="548891" y="111369"/>
                          <a:pt x="554736" y="109728"/>
                        </a:cubicBezTo>
                        <a:cubicBezTo>
                          <a:pt x="598554" y="52063"/>
                          <a:pt x="557018" y="118922"/>
                          <a:pt x="585216" y="79248"/>
                        </a:cubicBezTo>
                        <a:cubicBezTo>
                          <a:pt x="590662" y="73041"/>
                          <a:pt x="592615" y="64682"/>
                          <a:pt x="597408" y="60960"/>
                        </a:cubicBezTo>
                        <a:cubicBezTo>
                          <a:pt x="608759" y="51460"/>
                          <a:pt x="617467" y="45870"/>
                          <a:pt x="633984" y="42672"/>
                        </a:cubicBezTo>
                        <a:cubicBezTo>
                          <a:pt x="637394" y="37686"/>
                          <a:pt x="635185" y="29648"/>
                          <a:pt x="640080" y="24384"/>
                        </a:cubicBezTo>
                        <a:cubicBezTo>
                          <a:pt x="642635" y="19372"/>
                          <a:pt x="651795" y="14480"/>
                          <a:pt x="658368" y="12192"/>
                        </a:cubicBezTo>
                        <a:cubicBezTo>
                          <a:pt x="667644" y="7139"/>
                          <a:pt x="695453" y="3675"/>
                          <a:pt x="707136" y="0"/>
                        </a:cubicBezTo>
                        <a:cubicBezTo>
                          <a:pt x="752133" y="-3054"/>
                          <a:pt x="816535" y="3174"/>
                          <a:pt x="859536" y="6096"/>
                        </a:cubicBezTo>
                        <a:cubicBezTo>
                          <a:pt x="865020" y="6466"/>
                          <a:pt x="869969" y="11344"/>
                          <a:pt x="877824" y="12192"/>
                        </a:cubicBezTo>
                        <a:cubicBezTo>
                          <a:pt x="887069" y="13765"/>
                          <a:pt x="898342" y="13753"/>
                          <a:pt x="908304" y="18288"/>
                        </a:cubicBezTo>
                        <a:cubicBezTo>
                          <a:pt x="957462" y="106500"/>
                          <a:pt x="851986" y="-10999"/>
                          <a:pt x="1005840" y="42672"/>
                        </a:cubicBezTo>
                        <a:cubicBezTo>
                          <a:pt x="1013309" y="45764"/>
                          <a:pt x="1010381" y="61050"/>
                          <a:pt x="1011936" y="67056"/>
                        </a:cubicBezTo>
                        <a:cubicBezTo>
                          <a:pt x="1017780" y="90838"/>
                          <a:pt x="1013196" y="83133"/>
                          <a:pt x="1036320" y="91440"/>
                        </a:cubicBezTo>
                        <a:cubicBezTo>
                          <a:pt x="1084451" y="118966"/>
                          <a:pt x="1040233" y="80485"/>
                          <a:pt x="1078992" y="115824"/>
                        </a:cubicBezTo>
                        <a:cubicBezTo>
                          <a:pt x="1092098" y="122377"/>
                          <a:pt x="1115568" y="140208"/>
                          <a:pt x="1115568" y="140208"/>
                        </a:cubicBezTo>
                        <a:cubicBezTo>
                          <a:pt x="1136702" y="142769"/>
                          <a:pt x="1157392" y="136527"/>
                          <a:pt x="1176528" y="134112"/>
                        </a:cubicBezTo>
                        <a:cubicBezTo>
                          <a:pt x="1194231" y="131429"/>
                          <a:pt x="1208330" y="119312"/>
                          <a:pt x="1225296" y="121920"/>
                        </a:cubicBezTo>
                        <a:cubicBezTo>
                          <a:pt x="1258916" y="123380"/>
                          <a:pt x="1327239" y="140372"/>
                          <a:pt x="1365504" y="134112"/>
                        </a:cubicBezTo>
                        <a:cubicBezTo>
                          <a:pt x="1373457" y="184135"/>
                          <a:pt x="1372162" y="138711"/>
                          <a:pt x="1377696" y="195072"/>
                        </a:cubicBezTo>
                        <a:cubicBezTo>
                          <a:pt x="1380672" y="202572"/>
                          <a:pt x="1378416" y="217406"/>
                          <a:pt x="1383792" y="225552"/>
                        </a:cubicBezTo>
                        <a:cubicBezTo>
                          <a:pt x="1391315" y="234671"/>
                          <a:pt x="1416295" y="238408"/>
                          <a:pt x="1426464" y="243840"/>
                        </a:cubicBezTo>
                        <a:cubicBezTo>
                          <a:pt x="1433213" y="247152"/>
                          <a:pt x="1438747" y="253128"/>
                          <a:pt x="1444752" y="256032"/>
                        </a:cubicBezTo>
                        <a:cubicBezTo>
                          <a:pt x="1447914" y="261789"/>
                          <a:pt x="1455032" y="267342"/>
                          <a:pt x="1456944" y="274320"/>
                        </a:cubicBezTo>
                        <a:cubicBezTo>
                          <a:pt x="1460776" y="282768"/>
                          <a:pt x="1461637" y="297903"/>
                          <a:pt x="1463040" y="310896"/>
                        </a:cubicBezTo>
                        <a:cubicBezTo>
                          <a:pt x="1464526" y="317354"/>
                          <a:pt x="1468707" y="323053"/>
                          <a:pt x="1469136" y="329184"/>
                        </a:cubicBezTo>
                        <a:cubicBezTo>
                          <a:pt x="1470348" y="382754"/>
                          <a:pt x="1477167" y="427981"/>
                          <a:pt x="1463040" y="499872"/>
                        </a:cubicBezTo>
                        <a:cubicBezTo>
                          <a:pt x="1463264" y="507673"/>
                          <a:pt x="1448816" y="505694"/>
                          <a:pt x="1444752" y="512064"/>
                        </a:cubicBezTo>
                        <a:cubicBezTo>
                          <a:pt x="1438901" y="523300"/>
                          <a:pt x="1439758" y="537538"/>
                          <a:pt x="1432560" y="548640"/>
                        </a:cubicBezTo>
                        <a:cubicBezTo>
                          <a:pt x="1395666" y="596739"/>
                          <a:pt x="1441382" y="548780"/>
                          <a:pt x="1414272" y="585216"/>
                        </a:cubicBezTo>
                        <a:cubicBezTo>
                          <a:pt x="1406175" y="600499"/>
                          <a:pt x="1401171" y="602814"/>
                          <a:pt x="1389888" y="61569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59EF33-7DF4-403D-97AC-A3BB850885DC}"/>
              </a:ext>
            </a:extLst>
          </p:cNvPr>
          <p:cNvSpPr/>
          <p:nvPr/>
        </p:nvSpPr>
        <p:spPr>
          <a:xfrm>
            <a:off x="7415782" y="363321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9249-9251-4EC9-8726-1E1E572F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07B6B-3200-4F75-9077-CE459FED5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86F011-DE69-4543-8197-B9EB7398DB71}"/>
              </a:ext>
            </a:extLst>
          </p:cNvPr>
          <p:cNvSpPr/>
          <p:nvPr/>
        </p:nvSpPr>
        <p:spPr>
          <a:xfrm>
            <a:off x="7415781" y="363321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EA997-955B-40CD-9549-EB8105F0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is not design.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684CA4-E1F0-4897-B400-A404C78E6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16834-2E96-4F93-801E-403E14F29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58A8B-49C5-4FEB-B9F2-813E60B4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74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CF04D7-2FBF-4EFC-BAD0-DDCCA8FA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4AE30-230C-40DE-B4A1-D793B63610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Ineffective</a:t>
            </a:r>
          </a:p>
          <a:p>
            <a:r>
              <a:rPr lang="en-US" dirty="0"/>
              <a:t>Testable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C02FC-BFAC-4253-97C5-D8F8506298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Effective</a:t>
            </a:r>
          </a:p>
          <a:p>
            <a:r>
              <a:rPr lang="en-US" dirty="0"/>
              <a:t>Untestable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08737-CB78-4155-848D-1F29E9094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097C1-B4B5-4723-B548-0B878ED6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88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CF04D7-2FBF-4EFC-BAD0-DDCCA8FA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4AE30-230C-40DE-B4A1-D793B63610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Ineffective</a:t>
            </a:r>
          </a:p>
          <a:p>
            <a:r>
              <a:rPr lang="en-US" dirty="0"/>
              <a:t>Testable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C02FC-BFAC-4253-97C5-D8F8506298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trike="sngStrike" dirty="0"/>
              <a:t>Design</a:t>
            </a:r>
            <a:r>
              <a:rPr lang="en-US" dirty="0"/>
              <a:t> Formal Specification</a:t>
            </a:r>
            <a:endParaRPr lang="en-US" strike="sngStrike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Effective</a:t>
            </a:r>
          </a:p>
          <a:p>
            <a:r>
              <a:rPr lang="en-US" strike="sngStrike" dirty="0"/>
              <a:t>Un</a:t>
            </a:r>
            <a:r>
              <a:rPr lang="en-US" dirty="0"/>
              <a:t>testable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08737-CB78-4155-848D-1F29E9094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E097C1-B4B5-4723-B548-0B878ED6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1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12BE4-A543-F644-AC53-EBA4792DF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/>
              <a:t>Formal Specification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6BC2CA9-22D4-2641-96AE-BA9ED622C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12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50449" y="5606310"/>
            <a:ext cx="10901471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BB2F3-8E1D-411E-BA20-EFC85F381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E9DDC-7A1C-4DAA-8C3E-CAADF2CE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3310" y="0"/>
            <a:ext cx="10315747" cy="68632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1286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593BAE-A8D0-4A9E-90A7-01006817E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Disclaimer: this is like 30% a sales pitch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C466479-26D4-40D6-A0B8-D0D1C2B08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96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4266B2-97FD-4409-8FF2-D3533038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</a:t>
            </a:r>
            <a:r>
              <a:rPr lang="en-US" dirty="0" err="1"/>
              <a:t>Lamport</a:t>
            </a:r>
            <a:r>
              <a:rPr lang="en-US" dirty="0"/>
              <a:t> did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833A1B4-A1BB-4BF6-AA6F-988EF898D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TLA+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Paxos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Bakery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Byzantine Generals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Many hats</a:t>
            </a:r>
          </a:p>
          <a:p>
            <a:endParaRPr lang="en-US" sz="3200" dirty="0"/>
          </a:p>
        </p:txBody>
      </p:sp>
      <p:pic>
        <p:nvPicPr>
          <p:cNvPr id="11" name="Picture Placeholder 22">
            <a:extLst>
              <a:ext uri="{FF2B5EF4-FFF2-40B4-BE49-F238E27FC236}">
                <a16:creationId xmlns:a16="http://schemas.microsoft.com/office/drawing/2014/main" id="{091AE7AD-BBC2-49E9-BAD6-4DF414E4CD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8" b="189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2A1B1-8003-4C21-BFEE-BD5C312D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811FA-72F3-4630-8A41-8C9522A2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</a:p>
        </p:txBody>
      </p:sp>
    </p:spTree>
    <p:extLst>
      <p:ext uri="{BB962C8B-B14F-4D97-AF65-F5344CB8AC3E}">
        <p14:creationId xmlns:p14="http://schemas.microsoft.com/office/powerpoint/2010/main" val="1779452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0F1732-656A-4763-9F39-35D1B7DF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551557-0B5B-4EBF-B0CD-18A5722B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48FA9-8C87-49EE-8E0F-A4CDF03A73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let queue = []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6FADB3-D35B-41AC-B36F-08EE7F0D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TLA+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ACCB9B-DC14-4D2C-82C1-865E2C526E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queue has 0..5 </a:t>
            </a:r>
            <a:r>
              <a:rPr lang="en-US" dirty="0" err="1">
                <a:latin typeface="Consolas" panose="020B0609020204030204" pitchFamily="49" charset="0"/>
              </a:rPr>
              <a:t>msgs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96C59-A8A5-4502-A6FC-4ABDD6A7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3E08C-B392-4103-A77A-F129437C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https://www.hillelwayne.com/talks/distributed-systems-tlaplus/</a:t>
            </a:r>
          </a:p>
        </p:txBody>
      </p:sp>
    </p:spTree>
    <p:extLst>
      <p:ext uri="{BB962C8B-B14F-4D97-AF65-F5344CB8AC3E}">
        <p14:creationId xmlns:p14="http://schemas.microsoft.com/office/powerpoint/2010/main" val="110600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0F1732-656A-4763-9F39-35D1B7DF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551557-0B5B-4EBF-B0CD-18A5722B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48FA9-8C87-49EE-8E0F-A4CDF03A73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result = </a:t>
            </a:r>
            <a:r>
              <a:rPr lang="en-US" dirty="0" err="1">
                <a:latin typeface="Consolas" panose="020B0609020204030204" pitchFamily="49" charset="0"/>
              </a:rPr>
              <a:t>queue.add</a:t>
            </a:r>
            <a:r>
              <a:rPr lang="en-US" dirty="0">
                <a:latin typeface="Consolas" panose="020B0609020204030204" pitchFamily="49" charset="0"/>
              </a:rPr>
              <a:t>(msg)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if result == SUCCESS: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...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else: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...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6FADB3-D35B-41AC-B36F-08EE7F0D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TLA+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ACCB9B-DC14-4D2C-82C1-865E2C526E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Enqueue: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either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queue := queue (+) msg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or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skip;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or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queue := queue (+) [msg, msg]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end either;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96C59-A8A5-4502-A6FC-4ABDD6A7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3E08C-B392-4103-A77A-F129437C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https://www.hillelwayne.com/talks/distributed-systems-tlaplus/</a:t>
            </a:r>
          </a:p>
        </p:txBody>
      </p:sp>
    </p:spTree>
    <p:extLst>
      <p:ext uri="{BB962C8B-B14F-4D97-AF65-F5344CB8AC3E}">
        <p14:creationId xmlns:p14="http://schemas.microsoft.com/office/powerpoint/2010/main" val="41485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0F1732-656A-4763-9F39-35D1B7DF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551557-0B5B-4EBF-B0CD-18A5722B7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48FA9-8C87-49EE-8E0F-A4CDF03A73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d in devices: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send_notification</a:t>
            </a:r>
            <a:r>
              <a:rPr lang="en-US" dirty="0">
                <a:latin typeface="Consolas" panose="020B0609020204030204" pitchFamily="49" charset="0"/>
              </a:rPr>
              <a:t>(d)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6FADB3-D35B-41AC-B36F-08EE7F0D6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TLA+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ACCB9B-DC14-4D2C-82C1-865E2C526E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with ds in SUBSET devices do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for d in ds: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send_notification</a:t>
            </a:r>
            <a:r>
              <a:rPr lang="en-US" dirty="0">
                <a:latin typeface="Consolas" panose="020B0609020204030204" pitchFamily="49" charset="0"/>
              </a:rPr>
              <a:t>(d)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end with;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96C59-A8A5-4502-A6FC-4ABDD6A7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3E08C-B392-4103-A77A-F129437C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https://www.hillelwayne.com/talks/distributed-systems-tlaplus/</a:t>
            </a:r>
          </a:p>
        </p:txBody>
      </p:sp>
    </p:spTree>
    <p:extLst>
      <p:ext uri="{BB962C8B-B14F-4D97-AF65-F5344CB8AC3E}">
        <p14:creationId xmlns:p14="http://schemas.microsoft.com/office/powerpoint/2010/main" val="24934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48FA9-8C87-49EE-8E0F-A4CDF03A7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ALWAYS</a:t>
            </a:r>
            <a:r>
              <a:rPr lang="en-US" dirty="0"/>
              <a:t> {</a:t>
            </a:r>
          </a:p>
          <a:p>
            <a:r>
              <a:rPr lang="en-US" dirty="0"/>
              <a:t>  exists s in Servers: </a:t>
            </a:r>
            <a:r>
              <a:rPr lang="en-US" dirty="0" err="1"/>
              <a:t>s.online</a:t>
            </a:r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b="1" dirty="0"/>
              <a:t>EVENTUALLY </a:t>
            </a:r>
            <a:r>
              <a:rPr lang="en-US" dirty="0"/>
              <a:t>{</a:t>
            </a:r>
          </a:p>
          <a:p>
            <a:r>
              <a:rPr lang="en-US" dirty="0"/>
              <a:t>  all s in Servers: </a:t>
            </a:r>
            <a:r>
              <a:rPr lang="en-US" dirty="0" err="1"/>
              <a:t>s.online</a:t>
            </a:r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96C59-A8A5-4502-A6FC-4ABDD6A7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3E08C-B392-4103-A77A-F129437C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https://www.hillelwayne.com/talks/distributed-systems-tlaplus/</a:t>
            </a:r>
          </a:p>
        </p:txBody>
      </p:sp>
    </p:spTree>
    <p:extLst>
      <p:ext uri="{BB962C8B-B14F-4D97-AF65-F5344CB8AC3E}">
        <p14:creationId xmlns:p14="http://schemas.microsoft.com/office/powerpoint/2010/main" val="339861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DE48CFC-02EE-4702-91F2-F33A00721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25" y="359568"/>
            <a:ext cx="4552950" cy="54387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C8009-1063-4CAC-B447-A58ED642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C7B09-6262-4C10-8979-30E3B77A7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67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67E358D-752F-49B5-9CDC-EFBEB03FFC51}"/>
              </a:ext>
            </a:extLst>
          </p:cNvPr>
          <p:cNvSpPr/>
          <p:nvPr/>
        </p:nvSpPr>
        <p:spPr>
          <a:xfrm>
            <a:off x="2924735" y="870696"/>
            <a:ext cx="3045759" cy="47400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 descr="Man">
            <a:extLst>
              <a:ext uri="{FF2B5EF4-FFF2-40B4-BE49-F238E27FC236}">
                <a16:creationId xmlns:a16="http://schemas.microsoft.com/office/drawing/2014/main" id="{8CFBA24E-CA3A-48D9-99BD-3C03E1F7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0006" y="2783541"/>
            <a:ext cx="914400" cy="914400"/>
          </a:xfrm>
          <a:prstGeom prst="rect">
            <a:avLst/>
          </a:prstGeom>
        </p:spPr>
      </p:pic>
      <p:pic>
        <p:nvPicPr>
          <p:cNvPr id="28" name="Graphic 27" descr="Server">
            <a:extLst>
              <a:ext uri="{FF2B5EF4-FFF2-40B4-BE49-F238E27FC236}">
                <a16:creationId xmlns:a16="http://schemas.microsoft.com/office/drawing/2014/main" id="{3640F8C2-777C-4CF3-8EB3-516860DFA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437594" y="2783541"/>
            <a:ext cx="914400" cy="914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2A92C64-AC5E-4D18-AF98-454795DC3B95}"/>
              </a:ext>
            </a:extLst>
          </p:cNvPr>
          <p:cNvSpPr/>
          <p:nvPr/>
        </p:nvSpPr>
        <p:spPr>
          <a:xfrm>
            <a:off x="5974976" y="870695"/>
            <a:ext cx="3045759" cy="47400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232A3F-824D-4308-A73C-EA2CA79CC3F7}"/>
              </a:ext>
            </a:extLst>
          </p:cNvPr>
          <p:cNvSpPr txBox="1"/>
          <p:nvPr/>
        </p:nvSpPr>
        <p:spPr>
          <a:xfrm>
            <a:off x="6555439" y="416859"/>
            <a:ext cx="188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Creation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6AA465-7B70-437C-8E8E-55C7B17A3460}"/>
              </a:ext>
            </a:extLst>
          </p:cNvPr>
          <p:cNvSpPr txBox="1"/>
          <p:nvPr/>
        </p:nvSpPr>
        <p:spPr>
          <a:xfrm>
            <a:off x="3812240" y="416859"/>
            <a:ext cx="127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BA512D-7AEA-42F5-8BC4-83EA9CC195D4}"/>
              </a:ext>
            </a:extLst>
          </p:cNvPr>
          <p:cNvSpPr/>
          <p:nvPr/>
        </p:nvSpPr>
        <p:spPr>
          <a:xfrm>
            <a:off x="3581400" y="1442758"/>
            <a:ext cx="1674158" cy="8269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Upload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7F3BB7-21C9-43BD-BCE5-B1741E32866D}"/>
              </a:ext>
            </a:extLst>
          </p:cNvPr>
          <p:cNvSpPr/>
          <p:nvPr/>
        </p:nvSpPr>
        <p:spPr>
          <a:xfrm>
            <a:off x="3581400" y="2841814"/>
            <a:ext cx="1674158" cy="8269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Edit Upload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6D04B2-8524-449A-8F43-1CB416A43E17}"/>
              </a:ext>
            </a:extLst>
          </p:cNvPr>
          <p:cNvSpPr/>
          <p:nvPr/>
        </p:nvSpPr>
        <p:spPr>
          <a:xfrm>
            <a:off x="3581400" y="4226299"/>
            <a:ext cx="1674158" cy="8269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Upload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3A0129-68CC-474E-9F0D-C595719DD960}"/>
              </a:ext>
            </a:extLst>
          </p:cNvPr>
          <p:cNvSpPr/>
          <p:nvPr/>
        </p:nvSpPr>
        <p:spPr>
          <a:xfrm>
            <a:off x="6627159" y="1442758"/>
            <a:ext cx="1674158" cy="8269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Content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4624AA-1B46-4D39-92BF-5C602D32622D}"/>
              </a:ext>
            </a:extLst>
          </p:cNvPr>
          <p:cNvSpPr/>
          <p:nvPr/>
        </p:nvSpPr>
        <p:spPr>
          <a:xfrm>
            <a:off x="6622677" y="2841813"/>
            <a:ext cx="1674158" cy="8269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Edit Content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7250B4-6350-4525-A187-4FBE1E431B89}"/>
              </a:ext>
            </a:extLst>
          </p:cNvPr>
          <p:cNvSpPr/>
          <p:nvPr/>
        </p:nvSpPr>
        <p:spPr>
          <a:xfrm>
            <a:off x="6627159" y="4226299"/>
            <a:ext cx="1674158" cy="8269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Content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BDC1E1-B041-441E-A298-AD907193F24C}"/>
              </a:ext>
            </a:extLst>
          </p:cNvPr>
          <p:cNvCxnSpPr>
            <a:stCxn id="27" idx="3"/>
            <a:endCxn id="33" idx="2"/>
          </p:cNvCxnSpPr>
          <p:nvPr/>
        </p:nvCxnSpPr>
        <p:spPr>
          <a:xfrm flipV="1">
            <a:off x="2754406" y="1856255"/>
            <a:ext cx="826994" cy="138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82BA78-3681-4C3B-8EDB-25CDB5F19F56}"/>
              </a:ext>
            </a:extLst>
          </p:cNvPr>
          <p:cNvCxnSpPr>
            <a:stCxn id="27" idx="3"/>
            <a:endCxn id="34" idx="2"/>
          </p:cNvCxnSpPr>
          <p:nvPr/>
        </p:nvCxnSpPr>
        <p:spPr>
          <a:xfrm>
            <a:off x="2754406" y="3240741"/>
            <a:ext cx="826994" cy="14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F60860B-F857-4C38-B416-F8ED462E2213}"/>
              </a:ext>
            </a:extLst>
          </p:cNvPr>
          <p:cNvCxnSpPr>
            <a:stCxn id="27" idx="3"/>
            <a:endCxn id="35" idx="2"/>
          </p:cNvCxnSpPr>
          <p:nvPr/>
        </p:nvCxnSpPr>
        <p:spPr>
          <a:xfrm>
            <a:off x="2754406" y="3240741"/>
            <a:ext cx="826994" cy="139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E936F1-4A5B-47E1-BEB0-55B59C7871D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>
            <a:off x="5255558" y="1856255"/>
            <a:ext cx="137160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2BE3121-03BD-4A90-9576-B684DFA8BB09}"/>
              </a:ext>
            </a:extLst>
          </p:cNvPr>
          <p:cNvSpPr txBox="1"/>
          <p:nvPr/>
        </p:nvSpPr>
        <p:spPr>
          <a:xfrm>
            <a:off x="5540188" y="1566582"/>
            <a:ext cx="820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&lt;&lt;trigger&gt;&gt;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1AA80FF-7772-447A-844E-787515AEF229}"/>
              </a:ext>
            </a:extLst>
          </p:cNvPr>
          <p:cNvCxnSpPr>
            <a:cxnSpLocks/>
            <a:stCxn id="34" idx="6"/>
            <a:endCxn id="42" idx="2"/>
          </p:cNvCxnSpPr>
          <p:nvPr/>
        </p:nvCxnSpPr>
        <p:spPr>
          <a:xfrm flipV="1">
            <a:off x="5255558" y="3255310"/>
            <a:ext cx="1367119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2B0450C-A7D1-4245-B3BD-4871CAB2E4A2}"/>
              </a:ext>
            </a:extLst>
          </p:cNvPr>
          <p:cNvSpPr txBox="1"/>
          <p:nvPr/>
        </p:nvSpPr>
        <p:spPr>
          <a:xfrm>
            <a:off x="5567082" y="2957664"/>
            <a:ext cx="820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&lt;&lt;trigger&gt;&gt;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04F3B8-AEDA-427D-B01D-DF4B58A912BE}"/>
              </a:ext>
            </a:extLst>
          </p:cNvPr>
          <p:cNvCxnSpPr>
            <a:cxnSpLocks/>
          </p:cNvCxnSpPr>
          <p:nvPr/>
        </p:nvCxnSpPr>
        <p:spPr>
          <a:xfrm>
            <a:off x="5255558" y="4646392"/>
            <a:ext cx="137160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56B3DD1-BF52-4970-A913-434E0AAE6E16}"/>
              </a:ext>
            </a:extLst>
          </p:cNvPr>
          <p:cNvSpPr txBox="1"/>
          <p:nvPr/>
        </p:nvSpPr>
        <p:spPr>
          <a:xfrm>
            <a:off x="5540188" y="4356719"/>
            <a:ext cx="820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&lt;&lt;trigger&gt;&gt;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B747A3A-3EEF-4E7B-8510-7F286AFC3015}"/>
              </a:ext>
            </a:extLst>
          </p:cNvPr>
          <p:cNvCxnSpPr>
            <a:stCxn id="28" idx="1"/>
            <a:endCxn id="41" idx="6"/>
          </p:cNvCxnSpPr>
          <p:nvPr/>
        </p:nvCxnSpPr>
        <p:spPr>
          <a:xfrm flipH="1" flipV="1">
            <a:off x="8301317" y="1856255"/>
            <a:ext cx="1136277" cy="138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42B7BA-7F87-4A45-BF51-2743D5A9037D}"/>
              </a:ext>
            </a:extLst>
          </p:cNvPr>
          <p:cNvCxnSpPr>
            <a:stCxn id="28" idx="1"/>
            <a:endCxn id="42" idx="6"/>
          </p:cNvCxnSpPr>
          <p:nvPr/>
        </p:nvCxnSpPr>
        <p:spPr>
          <a:xfrm flipH="1">
            <a:off x="8296835" y="3240741"/>
            <a:ext cx="1140759" cy="1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0CA3D94-B372-47CF-B03E-6A3290818790}"/>
              </a:ext>
            </a:extLst>
          </p:cNvPr>
          <p:cNvCxnSpPr>
            <a:stCxn id="28" idx="1"/>
            <a:endCxn id="43" idx="6"/>
          </p:cNvCxnSpPr>
          <p:nvPr/>
        </p:nvCxnSpPr>
        <p:spPr>
          <a:xfrm flipH="1">
            <a:off x="8301317" y="3240741"/>
            <a:ext cx="1136277" cy="139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91B2F-E7B7-448E-A2D1-882546D4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BA8E9-B40B-4D05-9197-EADABEDB5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36" name="Graphic 35" descr="Server">
            <a:extLst>
              <a:ext uri="{FF2B5EF4-FFF2-40B4-BE49-F238E27FC236}">
                <a16:creationId xmlns:a16="http://schemas.microsoft.com/office/drawing/2014/main" id="{938FC1F6-BFE0-4ABB-891D-5B8C81335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94794" y="1854619"/>
            <a:ext cx="914400" cy="914400"/>
          </a:xfrm>
          <a:prstGeom prst="rect">
            <a:avLst/>
          </a:prstGeom>
        </p:spPr>
      </p:pic>
      <p:pic>
        <p:nvPicPr>
          <p:cNvPr id="37" name="Graphic 36" descr="Server">
            <a:extLst>
              <a:ext uri="{FF2B5EF4-FFF2-40B4-BE49-F238E27FC236}">
                <a16:creationId xmlns:a16="http://schemas.microsoft.com/office/drawing/2014/main" id="{31B4C97B-8D90-408E-93C5-F5F387FA5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894794" y="37319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1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1" grpId="0" animBg="1"/>
      <p:bldP spid="42" grpId="0" animBg="1"/>
      <p:bldP spid="43" grpId="0" animBg="1"/>
      <p:bldP spid="53" grpId="0"/>
      <p:bldP spid="55" grpId="0"/>
      <p:bldP spid="5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52BC1-E4F7-4D74-9E2F-CA5D890C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Specs do </a:t>
            </a:r>
            <a:r>
              <a:rPr lang="en-US" b="1" dirty="0"/>
              <a:t>not</a:t>
            </a:r>
            <a:r>
              <a:rPr lang="en-US" dirty="0"/>
              <a:t> check code.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E906B-15F8-409A-AD1D-595562F45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BDE11-8ED8-411D-B373-1969A78D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5FA0C-1FB3-40B5-90BF-AA388929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12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27A424-CDBD-4982-988B-75CD8E84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EA2258-D16C-44CB-A986-9AEFB075E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A2BC3C-3449-4A71-87AB-6494E8B964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[a |-&gt; b, c |-&gt; d]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&lt;&lt;1, 2, 5&gt;&gt;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\E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FD7B77-8213-46F0-B657-257592AC4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Slides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FEF861-E5D1-422A-8687-9A254C69D8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{"a":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en-US">
                <a:latin typeface="Consolas" panose="020B0609020204030204" pitchFamily="49" charset="0"/>
              </a:rPr>
              <a:t>, "c": </a:t>
            </a:r>
            <a:r>
              <a:rPr lang="en-US" dirty="0">
                <a:latin typeface="Consolas" panose="020B0609020204030204" pitchFamily="49" charset="0"/>
              </a:rPr>
              <a:t>d}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[1, 2, 5]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\Exists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863AB-1FD9-4255-872C-26DABADB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8077C-538A-4901-9558-67D955F8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7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593BAE-A8D0-4A9E-90A7-01006817E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hillelwayne.com/talks/distributed-systems-tlaplus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D295C2-49CC-43A8-A135-E6AB9DE3D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6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593BAE-A8D0-4A9E-90A7-01006817E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Disclaimer: Zoom talks are horrible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C466479-26D4-40D6-A0B8-D0D1C2B08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26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F67F-E7FF-4599-88FE-6726E57E8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EXTENDS Sequences, Integers, TLC</a:t>
            </a:r>
          </a:p>
          <a:p>
            <a:r>
              <a:rPr lang="en-US" dirty="0"/>
              <a:t>PARAMS Users, Workers, NULL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49015-3074-45C9-BCBA-DC6109D80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E1922-B97B-4AEC-A84D-3BBAB344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94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F67F-E7FF-4599-88FE-6726E57E8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  uploads = {};</a:t>
            </a:r>
          </a:p>
          <a:p>
            <a:r>
              <a:rPr lang="en-US" dirty="0"/>
              <a:t>  content = {};</a:t>
            </a:r>
          </a:p>
          <a:p>
            <a:r>
              <a:rPr lang="en-US" dirty="0"/>
              <a:t>  queue = [];</a:t>
            </a:r>
          </a:p>
          <a:p>
            <a:r>
              <a:rPr lang="en-US" dirty="0"/>
              <a:t>  </a:t>
            </a:r>
            <a:r>
              <a:rPr lang="en-US" dirty="0" err="1"/>
              <a:t>next_id</a:t>
            </a:r>
            <a:r>
              <a:rPr lang="en-US" dirty="0"/>
              <a:t> = 1;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E25F7-18D0-4047-A5C3-F64DC559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5B0B6-680D-44D9-A185-FE21580F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685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9BE561-7B0E-4743-94C0-6F9295F4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F67F-E7FF-4599-88FE-6726E57E8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 </a:t>
            </a:r>
            <a:r>
              <a:rPr lang="en-US" dirty="0" err="1"/>
              <a:t>send_msg</a:t>
            </a:r>
            <a:r>
              <a:rPr lang="en-US" dirty="0"/>
              <a:t>(id, action):</a:t>
            </a:r>
            <a:br>
              <a:rPr lang="en-US" dirty="0"/>
            </a:br>
            <a:r>
              <a:rPr lang="en-US" dirty="0"/>
              <a:t>  </a:t>
            </a:r>
            <a:r>
              <a:rPr lang="fr-FR" dirty="0"/>
              <a:t>queue := Append(queue, </a:t>
            </a:r>
          </a:p>
          <a:p>
            <a:r>
              <a:rPr lang="fr-FR" dirty="0"/>
              <a:t>             {"id": id,</a:t>
            </a:r>
            <a:br>
              <a:rPr lang="fr-FR" dirty="0"/>
            </a:br>
            <a:r>
              <a:rPr lang="fr-FR" dirty="0"/>
              <a:t>              "action": action});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3F4304-D088-466C-922D-6A1CE586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2703D8-DF4C-4449-AEAC-CA1E9107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CB6E08-F672-4539-AEC3-CFD64B1C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476D6-5114-4256-88B4-8DDE7B87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FEB16-CC91-41BC-8561-E0E784A1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85F174BB-C260-4601-9EDD-105D9677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821453"/>
            <a:ext cx="2890614" cy="2890614"/>
          </a:xfrm>
          <a:prstGeom prst="rect">
            <a:avLst/>
          </a:prstGeom>
        </p:spPr>
      </p:pic>
      <p:pic>
        <p:nvPicPr>
          <p:cNvPr id="6" name="Graphic 5" descr="Server">
            <a:extLst>
              <a:ext uri="{FF2B5EF4-FFF2-40B4-BE49-F238E27FC236}">
                <a16:creationId xmlns:a16="http://schemas.microsoft.com/office/drawing/2014/main" id="{663E87B8-3841-47F7-9BDB-D0C173DF0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091586" y="1821453"/>
            <a:ext cx="2890614" cy="2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0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CB6E08-F672-4539-AEC3-CFD64B1C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476D6-5114-4256-88B4-8DDE7B87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FEB16-CC91-41BC-8561-E0E784A1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85F174BB-C260-4601-9EDD-105D9677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0693" y="1821453"/>
            <a:ext cx="2890614" cy="2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464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F67F-E7FF-4599-88FE-6726E57E8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user \in Users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begin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User:</a:t>
            </a:r>
          </a:p>
          <a:p>
            <a:r>
              <a:rPr lang="en-US" dirty="0"/>
              <a:t>    while TRUE do</a:t>
            </a:r>
          </a:p>
          <a:p>
            <a:r>
              <a:rPr lang="en-US" dirty="0"/>
              <a:t>      </a:t>
            </a:r>
            <a:r>
              <a:rPr lang="en-US" b="1" dirty="0"/>
              <a:t>either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chemeClr val="accent6"/>
                </a:solidFill>
              </a:rPr>
              <a:t>\* Create</a:t>
            </a:r>
          </a:p>
          <a:p>
            <a:r>
              <a:rPr lang="en-US" dirty="0"/>
              <a:t>      </a:t>
            </a:r>
            <a:r>
              <a:rPr lang="en-US" b="1" dirty="0"/>
              <a:t>or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chemeClr val="accent6"/>
                </a:solidFill>
              </a:rPr>
              <a:t>\* Edit</a:t>
            </a:r>
          </a:p>
          <a:p>
            <a:r>
              <a:rPr lang="en-US" dirty="0"/>
              <a:t>      </a:t>
            </a:r>
            <a:r>
              <a:rPr lang="en-US" b="1" dirty="0"/>
              <a:t>or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chemeClr val="accent6"/>
                </a:solidFill>
              </a:rPr>
              <a:t>\* Delete</a:t>
            </a:r>
          </a:p>
          <a:p>
            <a:r>
              <a:rPr lang="en-US" dirty="0"/>
              <a:t>      </a:t>
            </a:r>
            <a:r>
              <a:rPr lang="en-US" b="1" dirty="0"/>
              <a:t>end either</a:t>
            </a:r>
            <a:r>
              <a:rPr lang="en-US" dirty="0"/>
              <a:t>;</a:t>
            </a:r>
          </a:p>
          <a:p>
            <a:r>
              <a:rPr lang="en-US" dirty="0"/>
              <a:t>    end while;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 process;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65D98-91B4-486F-A48B-0D0AE172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21FAE-19A0-4D0E-B0E7-F93C80E5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1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4BE40-EE23-404B-A76A-8E6AFFD5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D6B11-8670-4508-9BAC-CD0BE436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6E7685-DC42-4C05-88A9-0ED0DAD80292}"/>
              </a:ext>
            </a:extLst>
          </p:cNvPr>
          <p:cNvSpPr/>
          <p:nvPr/>
        </p:nvSpPr>
        <p:spPr>
          <a:xfrm>
            <a:off x="5405535" y="821094"/>
            <a:ext cx="1380930" cy="1073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either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AA54E8-AD2B-4E95-B000-54B2EDF5A3D5}"/>
              </a:ext>
            </a:extLst>
          </p:cNvPr>
          <p:cNvSpPr/>
          <p:nvPr/>
        </p:nvSpPr>
        <p:spPr>
          <a:xfrm>
            <a:off x="2890935" y="2892490"/>
            <a:ext cx="1380930" cy="1073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9BCF49-CA4D-486F-9598-08E931AC2A64}"/>
              </a:ext>
            </a:extLst>
          </p:cNvPr>
          <p:cNvSpPr/>
          <p:nvPr/>
        </p:nvSpPr>
        <p:spPr>
          <a:xfrm>
            <a:off x="5405535" y="2892490"/>
            <a:ext cx="1380930" cy="1073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4803F6-FAF9-4DF7-82A2-EEBC4F06B79F}"/>
              </a:ext>
            </a:extLst>
          </p:cNvPr>
          <p:cNvSpPr/>
          <p:nvPr/>
        </p:nvSpPr>
        <p:spPr>
          <a:xfrm>
            <a:off x="7920135" y="2892490"/>
            <a:ext cx="1380930" cy="1073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D317FC-A7F3-4285-A5B1-375C4E0908D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581400" y="1894114"/>
            <a:ext cx="251460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E3B398-0332-4C1C-83D2-D28DB101EC5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1894114"/>
            <a:ext cx="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64E024-16CA-44CB-864E-C3BA0D4A85B7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6096000" y="1894114"/>
            <a:ext cx="251460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402604-9049-4216-90D6-FA716FD4510E}"/>
              </a:ext>
            </a:extLst>
          </p:cNvPr>
          <p:cNvSpPr/>
          <p:nvPr/>
        </p:nvSpPr>
        <p:spPr>
          <a:xfrm>
            <a:off x="5405535" y="4963886"/>
            <a:ext cx="1380930" cy="1073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 either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301AAD-D9AB-4C56-8659-4EA043BC9C60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096000" y="3965510"/>
            <a:ext cx="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045C1A-37A8-4938-B0C3-18B0197C8DBF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 flipH="1">
            <a:off x="6096000" y="3965510"/>
            <a:ext cx="251460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D618F6-BBA1-47F3-AA09-6DD0A75E75CF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3581400" y="3965510"/>
            <a:ext cx="251460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AC8BB4-5C2E-4E50-B495-10D913762445}"/>
              </a:ext>
            </a:extLst>
          </p:cNvPr>
          <p:cNvSpPr txBox="1"/>
          <p:nvPr/>
        </p:nvSpPr>
        <p:spPr>
          <a:xfrm>
            <a:off x="4628493" y="3244334"/>
            <a:ext cx="4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3F9931-F547-4D54-9A80-13E6F4B6E3CA}"/>
              </a:ext>
            </a:extLst>
          </p:cNvPr>
          <p:cNvSpPr txBox="1"/>
          <p:nvPr/>
        </p:nvSpPr>
        <p:spPr>
          <a:xfrm>
            <a:off x="7143093" y="3244334"/>
            <a:ext cx="4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418091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8" grpId="0"/>
      <p:bldP spid="3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8DDE4C-C6C3-4928-8FF6-D77245B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E728E5-D927-4827-AA37-79233EF5E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with</a:t>
            </a:r>
            <a:r>
              <a:rPr lang="en-US" dirty="0"/>
              <a:t> </a:t>
            </a:r>
          </a:p>
          <a:p>
            <a:r>
              <a:rPr lang="en-US" dirty="0"/>
              <a:t>  create = {"user": self, </a:t>
            </a:r>
          </a:p>
          <a:p>
            <a:r>
              <a:rPr lang="en-US" dirty="0"/>
              <a:t>            "version": 1, </a:t>
            </a:r>
          </a:p>
          <a:p>
            <a:r>
              <a:rPr lang="en-US" dirty="0"/>
              <a:t>            "id": </a:t>
            </a:r>
            <a:r>
              <a:rPr lang="en-US" dirty="0" err="1"/>
              <a:t>next_id</a:t>
            </a:r>
            <a:r>
              <a:rPr lang="en-US" dirty="0"/>
              <a:t>}</a:t>
            </a:r>
          </a:p>
          <a:p>
            <a:r>
              <a:rPr lang="en-US" b="1" dirty="0"/>
              <a:t>do</a:t>
            </a:r>
          </a:p>
          <a:p>
            <a:r>
              <a:rPr lang="en-US" dirty="0"/>
              <a:t>  uploads := uploads ++ create;</a:t>
            </a:r>
          </a:p>
          <a:p>
            <a:r>
              <a:rPr lang="en-US" dirty="0"/>
              <a:t>  </a:t>
            </a:r>
            <a:r>
              <a:rPr lang="en-US" dirty="0" err="1"/>
              <a:t>send_msg</a:t>
            </a:r>
            <a:r>
              <a:rPr lang="en-US" dirty="0"/>
              <a:t>(create.id, "create");</a:t>
            </a:r>
          </a:p>
          <a:p>
            <a:r>
              <a:rPr lang="en-US" dirty="0"/>
              <a:t>  </a:t>
            </a:r>
            <a:r>
              <a:rPr lang="en-US" dirty="0" err="1"/>
              <a:t>next_id</a:t>
            </a:r>
            <a:r>
              <a:rPr lang="en-US" dirty="0"/>
              <a:t> := </a:t>
            </a:r>
            <a:r>
              <a:rPr lang="en-US" dirty="0" err="1"/>
              <a:t>next_id</a:t>
            </a:r>
            <a:r>
              <a:rPr lang="en-US" dirty="0"/>
              <a:t> + 1;</a:t>
            </a:r>
          </a:p>
          <a:p>
            <a:r>
              <a:rPr lang="en-US" b="1" dirty="0"/>
              <a:t>end with</a:t>
            </a:r>
            <a:r>
              <a:rPr lang="en-US" dirty="0"/>
              <a:t>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596D2-2730-4B1D-AA4D-1B38445A8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61CD-0298-4BB2-96C1-8E815132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7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8DDE4C-C6C3-4928-8FF6-D77245B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E728E5-D927-4827-AA37-79233EF5E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 </a:t>
            </a:r>
          </a:p>
          <a:p>
            <a:r>
              <a:rPr lang="en-US" dirty="0"/>
              <a:t>  delete </a:t>
            </a:r>
            <a:r>
              <a:rPr lang="en-US" b="1" dirty="0"/>
              <a:t>\in</a:t>
            </a:r>
            <a:r>
              <a:rPr lang="en-US" dirty="0"/>
              <a:t> {u \in uploads: </a:t>
            </a:r>
          </a:p>
          <a:p>
            <a:r>
              <a:rPr lang="en-US" dirty="0"/>
              <a:t>              </a:t>
            </a:r>
            <a:r>
              <a:rPr lang="en-US" dirty="0" err="1"/>
              <a:t>u.user</a:t>
            </a:r>
            <a:r>
              <a:rPr lang="en-US" dirty="0"/>
              <a:t> = self}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  uploads := uploads -- delete;</a:t>
            </a:r>
          </a:p>
          <a:p>
            <a:r>
              <a:rPr lang="en-US" dirty="0"/>
              <a:t>  </a:t>
            </a:r>
            <a:r>
              <a:rPr lang="en-US" dirty="0" err="1"/>
              <a:t>send_msg</a:t>
            </a:r>
            <a:r>
              <a:rPr lang="en-US" dirty="0"/>
              <a:t>(delete.id, "delete");</a:t>
            </a:r>
          </a:p>
          <a:p>
            <a:r>
              <a:rPr lang="en-US" dirty="0"/>
              <a:t>end with;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EBF9A-7BAA-4C48-A5E7-675AB4754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BA3C6-C719-4874-8022-D66A3CBD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4BE40-EE23-404B-A76A-8E6AFFD5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D6B11-8670-4508-9BAC-CD0BE436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6E7685-DC42-4C05-88A9-0ED0DAD80292}"/>
              </a:ext>
            </a:extLst>
          </p:cNvPr>
          <p:cNvSpPr/>
          <p:nvPr/>
        </p:nvSpPr>
        <p:spPr>
          <a:xfrm>
            <a:off x="5405535" y="821094"/>
            <a:ext cx="1380930" cy="1073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with delete</a:t>
            </a:r>
          </a:p>
          <a:p>
            <a:pPr algn="ctr"/>
            <a:r>
              <a:rPr lang="en-US" dirty="0"/>
              <a:t>\in {a, b, c}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AA54E8-AD2B-4E95-B000-54B2EDF5A3D5}"/>
              </a:ext>
            </a:extLst>
          </p:cNvPr>
          <p:cNvSpPr/>
          <p:nvPr/>
        </p:nvSpPr>
        <p:spPr>
          <a:xfrm>
            <a:off x="2890935" y="2892490"/>
            <a:ext cx="1380930" cy="1073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= 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9BCF49-CA4D-486F-9598-08E931AC2A64}"/>
              </a:ext>
            </a:extLst>
          </p:cNvPr>
          <p:cNvSpPr/>
          <p:nvPr/>
        </p:nvSpPr>
        <p:spPr>
          <a:xfrm>
            <a:off x="5405535" y="2892490"/>
            <a:ext cx="1380930" cy="1073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= 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4803F6-FAF9-4DF7-82A2-EEBC4F06B79F}"/>
              </a:ext>
            </a:extLst>
          </p:cNvPr>
          <p:cNvSpPr/>
          <p:nvPr/>
        </p:nvSpPr>
        <p:spPr>
          <a:xfrm>
            <a:off x="7920135" y="2892490"/>
            <a:ext cx="1380930" cy="1073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= 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D317FC-A7F3-4285-A5B1-375C4E0908D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581400" y="1894114"/>
            <a:ext cx="251460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E3B398-0332-4C1C-83D2-D28DB101EC5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1894114"/>
            <a:ext cx="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64E024-16CA-44CB-864E-C3BA0D4A85B7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6096000" y="1894114"/>
            <a:ext cx="251460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402604-9049-4216-90D6-FA716FD4510E}"/>
              </a:ext>
            </a:extLst>
          </p:cNvPr>
          <p:cNvSpPr/>
          <p:nvPr/>
        </p:nvSpPr>
        <p:spPr>
          <a:xfrm>
            <a:off x="5405535" y="4963886"/>
            <a:ext cx="1380930" cy="1073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 with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301AAD-D9AB-4C56-8659-4EA043BC9C60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096000" y="3965510"/>
            <a:ext cx="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045C1A-37A8-4938-B0C3-18B0197C8DBF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 flipH="1">
            <a:off x="6096000" y="3965510"/>
            <a:ext cx="251460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D618F6-BBA1-47F3-AA09-6DD0A75E75CF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3581400" y="3965510"/>
            <a:ext cx="2514600" cy="99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AC8BB4-5C2E-4E50-B495-10D913762445}"/>
              </a:ext>
            </a:extLst>
          </p:cNvPr>
          <p:cNvSpPr txBox="1"/>
          <p:nvPr/>
        </p:nvSpPr>
        <p:spPr>
          <a:xfrm>
            <a:off x="4628493" y="3244334"/>
            <a:ext cx="4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3F9931-F547-4D54-9A80-13E6F4B6E3CA}"/>
              </a:ext>
            </a:extLst>
          </p:cNvPr>
          <p:cNvSpPr txBox="1"/>
          <p:nvPr/>
        </p:nvSpPr>
        <p:spPr>
          <a:xfrm>
            <a:off x="7143093" y="3244334"/>
            <a:ext cx="4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42676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593BAE-A8D0-4A9E-90A7-01006817E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hillelwayne.com/talks/distributed-systems-tlaplus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C466479-26D4-40D6-A0B8-D0D1C2B08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6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8DDE4C-C6C3-4928-8FF6-D77245B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E728E5-D927-4827-AA37-79233EF5E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with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upload \in {u \in uploads: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u.user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self},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edit = {"user":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upload.from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"id": upload.id,</a:t>
            </a:r>
          </a:p>
          <a:p>
            <a:r>
              <a:rPr lang="en-US" dirty="0"/>
              <a:t>          "version": </a:t>
            </a:r>
            <a:r>
              <a:rPr lang="en-US" dirty="0" err="1"/>
              <a:t>upload.version</a:t>
            </a:r>
            <a:r>
              <a:rPr lang="en-US" dirty="0"/>
              <a:t> + 1}</a:t>
            </a:r>
          </a:p>
          <a:p>
            <a:r>
              <a:rPr lang="en-US" b="1" dirty="0"/>
              <a:t>do</a:t>
            </a:r>
          </a:p>
          <a:p>
            <a:r>
              <a:rPr lang="en-US" dirty="0"/>
              <a:t>  uploads := uploads -- upload ++ edit;</a:t>
            </a:r>
          </a:p>
          <a:p>
            <a:r>
              <a:rPr lang="en-US" dirty="0"/>
              <a:t>  </a:t>
            </a:r>
            <a:r>
              <a:rPr lang="en-US" dirty="0" err="1"/>
              <a:t>send_msg</a:t>
            </a:r>
            <a:r>
              <a:rPr lang="en-US" dirty="0"/>
              <a:t>(edit.id, "edit");</a:t>
            </a:r>
          </a:p>
          <a:p>
            <a:r>
              <a:rPr lang="en-US" b="1" dirty="0"/>
              <a:t>end with;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5B489-5E6B-4B9F-B473-41A11E89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A509-269A-400E-AC56-72B07F08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88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CB6E08-F672-4539-AEC3-CFD64B1C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476D6-5114-4256-88B4-8DDE7B87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FEB16-CC91-41BC-8561-E0E784A1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85F174BB-C260-4601-9EDD-105D9677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0693" y="1821453"/>
            <a:ext cx="2890614" cy="2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68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CB6E08-F672-4539-AEC3-CFD64B1C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476D6-5114-4256-88B4-8DDE7B87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FEB16-CC91-41BC-8561-E0E784A1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5" name="Graphic 4" descr="Server">
            <a:extLst>
              <a:ext uri="{FF2B5EF4-FFF2-40B4-BE49-F238E27FC236}">
                <a16:creationId xmlns:a16="http://schemas.microsoft.com/office/drawing/2014/main" id="{85F174BB-C260-4601-9EDD-105D9677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50693" y="1821453"/>
            <a:ext cx="2890614" cy="2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28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82F125-A780-4421-B429-998D7112A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worker \in Workers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msg = NULL; local = NULL;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begin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Receive: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while TRUE do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      await Nonempty(queue);</a:t>
            </a:r>
          </a:p>
          <a:p>
            <a:r>
              <a:rPr lang="en-US" dirty="0"/>
              <a:t>      msg := Head(queue);</a:t>
            </a:r>
          </a:p>
          <a:p>
            <a:r>
              <a:rPr lang="en-US" dirty="0"/>
              <a:t>      queue := Tail(queue);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chemeClr val="accent6"/>
                </a:solidFill>
              </a:rPr>
              <a:t>\* process message code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end while; 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 process;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79173-D7BC-4995-8B19-626F6308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E3FF0-809E-4033-A7BD-B3A9FAE7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328DD0-9C10-40CA-B2D4-EFDB86D5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Process Message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833623-26BC-4B18-BCC8-FDE8BE9B8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if </a:t>
            </a:r>
            <a:r>
              <a:rPr lang="en-US" dirty="0" err="1"/>
              <a:t>msg.action</a:t>
            </a:r>
            <a:r>
              <a:rPr lang="en-US" dirty="0"/>
              <a:t> = "create" then</a:t>
            </a:r>
          </a:p>
          <a:p>
            <a:r>
              <a:rPr lang="en-US" dirty="0"/>
              <a:t>      </a:t>
            </a:r>
            <a:r>
              <a:rPr lang="en-US" b="1" dirty="0">
                <a:solidFill>
                  <a:schemeClr val="accent6"/>
                </a:solidFill>
              </a:rPr>
              <a:t>Create:</a:t>
            </a:r>
          </a:p>
          <a:p>
            <a:r>
              <a:rPr lang="en-US" dirty="0"/>
              <a:t>    </a:t>
            </a:r>
            <a:r>
              <a:rPr lang="en-US" dirty="0" err="1"/>
              <a:t>elsif</a:t>
            </a:r>
            <a:r>
              <a:rPr lang="en-US" dirty="0"/>
              <a:t> </a:t>
            </a:r>
            <a:r>
              <a:rPr lang="en-US" dirty="0" err="1"/>
              <a:t>msg.action</a:t>
            </a:r>
            <a:r>
              <a:rPr lang="en-US" dirty="0"/>
              <a:t> = "edit" then</a:t>
            </a:r>
          </a:p>
          <a:p>
            <a:r>
              <a:rPr lang="en-US" dirty="0"/>
              <a:t>      </a:t>
            </a:r>
            <a:r>
              <a:rPr lang="en-US" b="1" dirty="0" err="1">
                <a:solidFill>
                  <a:schemeClr val="accent6"/>
                </a:solidFill>
              </a:rPr>
              <a:t>StartEdit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>
                <a:solidFill>
                  <a:schemeClr val="accent6"/>
                </a:solidFill>
              </a:rPr>
              <a:t>      </a:t>
            </a:r>
            <a:r>
              <a:rPr lang="en-US" b="1" dirty="0" err="1">
                <a:solidFill>
                  <a:schemeClr val="accent6"/>
                </a:solidFill>
              </a:rPr>
              <a:t>PushEdit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elsif</a:t>
            </a:r>
            <a:r>
              <a:rPr lang="en-US" dirty="0"/>
              <a:t> </a:t>
            </a:r>
            <a:r>
              <a:rPr lang="en-US" dirty="0" err="1"/>
              <a:t>msg.action</a:t>
            </a:r>
            <a:r>
              <a:rPr lang="en-US" dirty="0"/>
              <a:t> = "delete" then</a:t>
            </a:r>
          </a:p>
          <a:p>
            <a:r>
              <a:rPr lang="en-US" dirty="0"/>
              <a:t>      </a:t>
            </a:r>
            <a:r>
              <a:rPr lang="en-US" b="1" dirty="0">
                <a:solidFill>
                  <a:schemeClr val="accent6"/>
                </a:solidFill>
              </a:rPr>
              <a:t>Delete: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else \* wtf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assert FALSE;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end if;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E3973-5D8F-4233-8477-7D0EB0E9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2691CE-7E7B-4DD7-BA86-D7269ABF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1E68-A045-4B53-B584-2BEF2956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06F1-39E2-4AED-A9E6-4E63F2A59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UploadWith</a:t>
            </a:r>
            <a:r>
              <a:rPr lang="en-US" dirty="0"/>
              <a:t>(</a:t>
            </a:r>
            <a:r>
              <a:rPr lang="en-US" dirty="0" err="1"/>
              <a:t>msg_id</a:t>
            </a:r>
            <a:r>
              <a:rPr lang="en-US" dirty="0"/>
              <a:t>):</a:t>
            </a:r>
          </a:p>
          <a:p>
            <a:r>
              <a:rPr lang="en-US" dirty="0"/>
              <a:t>  </a:t>
            </a:r>
            <a:r>
              <a:rPr lang="en-US" b="1" dirty="0"/>
              <a:t>CHOOSE</a:t>
            </a:r>
            <a:r>
              <a:rPr lang="en-US" dirty="0"/>
              <a:t> upload \in uploads: </a:t>
            </a:r>
          </a:p>
          <a:p>
            <a:r>
              <a:rPr lang="en-US" dirty="0"/>
              <a:t>    upload.id = </a:t>
            </a:r>
            <a:r>
              <a:rPr lang="en-US" dirty="0" err="1"/>
              <a:t>msg_id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C0FAB5-5802-40C1-8769-46AC6AEEC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DC0CA0-6066-47E9-9DF0-49378545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1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08B9-3D4E-4917-975E-0BA43237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C110-5E9A-4B5F-A5C4-AAD65D414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upload = </a:t>
            </a:r>
            <a:r>
              <a:rPr lang="en-US" dirty="0" err="1"/>
              <a:t>UploadWith</a:t>
            </a:r>
            <a:r>
              <a:rPr lang="en-US" dirty="0"/>
              <a:t>(msg.id) do</a:t>
            </a:r>
          </a:p>
          <a:p>
            <a:r>
              <a:rPr lang="en-US" dirty="0"/>
              <a:t>  content := content ++ upload;</a:t>
            </a:r>
          </a:p>
          <a:p>
            <a:r>
              <a:rPr lang="en-US" dirty="0"/>
              <a:t>end with;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B8E8F9-2D42-4713-8AB8-D6EC4D06D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BE7334-5B44-49C7-9D74-4B2D9674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08B9-3D4E-4917-975E-0BA43237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StartEdit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C110-5E9A-4B5F-A5C4-AAD65D414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upload =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UploadWith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(msg.id),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exists =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ContentWith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(msg.id)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</a:t>
            </a:r>
          </a:p>
          <a:p>
            <a:r>
              <a:rPr lang="en-US" dirty="0"/>
              <a:t>  content := content -- exists;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local := upload;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end with;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D6AB03-3089-43A9-B8AB-E5A4C931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09F6AF-17BC-4B2C-8200-2B6A6690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13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08B9-3D4E-4917-975E-0BA43237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PushEdit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C110-5E9A-4B5F-A5C4-AAD65D414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 := content ++ local;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local := NULL;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E2283D-6373-436F-B08A-0375544F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F0F8C0-57B3-4287-9C7B-94943FFF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1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CB6E08-F672-4539-AEC3-CFD64B1C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476D6-5114-4256-88B4-8DDE7B87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FEB16-CC91-41BC-8561-E0E784A1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5" name="Graphic 4" descr="Server">
            <a:extLst>
              <a:ext uri="{FF2B5EF4-FFF2-40B4-BE49-F238E27FC236}">
                <a16:creationId xmlns:a16="http://schemas.microsoft.com/office/drawing/2014/main" id="{85F174BB-C260-4601-9EDD-105D9677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50693" y="1821453"/>
            <a:ext cx="2890614" cy="2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0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4266B2-97FD-4409-8FF2-D3533038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</a:t>
            </a:r>
            <a:r>
              <a:rPr lang="en-US" dirty="0" err="1"/>
              <a:t>Lamport</a:t>
            </a:r>
            <a:r>
              <a:rPr lang="en-US" dirty="0"/>
              <a:t> did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833A1B4-A1BB-4BF6-AA6F-988EF898D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TLA+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Paxos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Bakery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Byzantine Generals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Many hats</a:t>
            </a:r>
          </a:p>
          <a:p>
            <a:endParaRPr lang="en-US" sz="3200" dirty="0"/>
          </a:p>
        </p:txBody>
      </p:sp>
      <p:pic>
        <p:nvPicPr>
          <p:cNvPr id="11" name="Picture Placeholder 22">
            <a:extLst>
              <a:ext uri="{FF2B5EF4-FFF2-40B4-BE49-F238E27FC236}">
                <a16:creationId xmlns:a16="http://schemas.microsoft.com/office/drawing/2014/main" id="{091AE7AD-BBC2-49E9-BAD6-4DF414E4CD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8" b="189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C7BD9-D87A-436B-9907-CDD79A82E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8CD31-3ECC-4C86-90E6-E6070BB6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</a:p>
        </p:txBody>
      </p:sp>
    </p:spTree>
    <p:extLst>
      <p:ext uri="{BB962C8B-B14F-4D97-AF65-F5344CB8AC3E}">
        <p14:creationId xmlns:p14="http://schemas.microsoft.com/office/powerpoint/2010/main" val="14518405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EED33-3FF6-4EDC-AAC6-227296B6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Comprehensiveness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2565C0-0E9A-4F7A-987A-BBEB1862F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E8009-A5C3-42E2-8253-1A13706F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C87395-2C33-4D88-BD02-A113375E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60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08B9-3D4E-4917-975E-0BA43237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C110-5E9A-4B5F-A5C4-AAD65D414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Workers &lt;- {w1}</a:t>
            </a:r>
          </a:p>
          <a:p>
            <a:r>
              <a:rPr lang="en-US" dirty="0"/>
              <a:t>Users &lt;- {u1}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967F81-2664-445D-973A-06C7A18C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5C74C2-BEC2-4EE2-8CCF-8182A869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4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del Checking Demo">
            <a:hlinkClick r:id="" action="ppaction://media"/>
            <a:extLst>
              <a:ext uri="{FF2B5EF4-FFF2-40B4-BE49-F238E27FC236}">
                <a16:creationId xmlns:a16="http://schemas.microsoft.com/office/drawing/2014/main" id="{BB3AEE76-5375-4231-8826-17ADBCCDC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3322" y="1067965"/>
            <a:ext cx="7485357" cy="472207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E8194-A56D-49B3-8DB1-39B4E1C2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98C0C-E996-4F29-9D16-F3AE0011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5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4A26F-A799-4880-8FBF-1F80369C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F523D-8F51-4FBD-84BB-210D49AE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C11AC-7C96-40A4-8916-05C87435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314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7008C-0192-4336-924D-2EF3D68CA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643" y="-43804"/>
            <a:ext cx="516035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098085C-CE76-453D-B2D1-D0A954682939}"/>
                  </a:ext>
                </a:extLst>
              </p14:cNvPr>
              <p14:cNvContentPartPr/>
              <p14:nvPr/>
            </p14:nvContentPartPr>
            <p14:xfrm>
              <a:off x="775580" y="3438190"/>
              <a:ext cx="6156720" cy="253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098085C-CE76-453D-B2D1-D0A9546829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939" y="3429190"/>
                <a:ext cx="6174361" cy="25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4FD6132-5562-439F-925F-6C389413FB7B}"/>
                  </a:ext>
                </a:extLst>
              </p14:cNvPr>
              <p14:cNvContentPartPr/>
              <p14:nvPr/>
            </p14:nvContentPartPr>
            <p14:xfrm>
              <a:off x="3010460" y="778870"/>
              <a:ext cx="3995640" cy="1206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4FD6132-5562-439F-925F-6C389413FB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1820" y="770227"/>
                <a:ext cx="4013280" cy="122364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2D66C-488C-43C4-88F4-1F2BD6FF6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hillelogram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622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722F-BEFB-429C-9021-61A07D45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394032-439C-4F43-AAED-62DF5A84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creates upload 1</a:t>
            </a:r>
          </a:p>
          <a:p>
            <a:r>
              <a:rPr lang="en-US" dirty="0"/>
              <a:t>User deletes upload 1</a:t>
            </a:r>
          </a:p>
          <a:p>
            <a:r>
              <a:rPr lang="en-US" dirty="0"/>
              <a:t>Worker receives "create 1"</a:t>
            </a:r>
          </a:p>
          <a:p>
            <a:r>
              <a:rPr lang="en-US" dirty="0"/>
              <a:t>Worker can't find upload 1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18F36B9-0350-47C6-B246-293FC4E71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06B347-A19D-4961-A4DD-937841D0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63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08B9-3D4E-4917-975E-0BA43237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C110-5E9A-4B5F-A5C4-AAD65D414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upload = </a:t>
            </a:r>
            <a:r>
              <a:rPr lang="en-US" dirty="0" err="1"/>
              <a:t>UploadWith</a:t>
            </a:r>
            <a:r>
              <a:rPr lang="en-US" dirty="0"/>
              <a:t>(msg.id) do</a:t>
            </a:r>
          </a:p>
          <a:p>
            <a:r>
              <a:rPr lang="en-US" dirty="0"/>
              <a:t>  content := content ++ upload;</a:t>
            </a:r>
          </a:p>
          <a:p>
            <a:r>
              <a:rPr lang="en-US" dirty="0"/>
              <a:t>end with;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B8E8F9-2D42-4713-8AB8-D6EC4D06D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BE7334-5B44-49C7-9D74-4B2D9674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30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CC2599-765F-482F-A6AF-1D883B5D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889F0E-9A9C-4EF4-8260-66ADB9516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if \Exists x \in uploads: </a:t>
            </a:r>
          </a:p>
          <a:p>
            <a:r>
              <a:rPr lang="en-US" b="1" dirty="0"/>
              <a:t>        x.id = msg.id;</a:t>
            </a:r>
          </a:p>
          <a:p>
            <a:r>
              <a:rPr lang="en-US" b="1" dirty="0"/>
              <a:t>then</a:t>
            </a:r>
          </a:p>
          <a:p>
            <a:r>
              <a:rPr lang="en-US" dirty="0"/>
              <a:t>with upload = </a:t>
            </a:r>
            <a:r>
              <a:rPr lang="en-US" dirty="0" err="1"/>
              <a:t>UploadWith</a:t>
            </a:r>
            <a:r>
              <a:rPr lang="en-US" dirty="0"/>
              <a:t>(msg.id) do</a:t>
            </a:r>
          </a:p>
          <a:p>
            <a:r>
              <a:rPr lang="en-US" dirty="0"/>
              <a:t>  content := content ++ upload;</a:t>
            </a:r>
          </a:p>
          <a:p>
            <a:r>
              <a:rPr lang="en-US" dirty="0"/>
              <a:t>end with;</a:t>
            </a:r>
          </a:p>
          <a:p>
            <a:r>
              <a:rPr lang="en-US" b="1" dirty="0"/>
              <a:t>end if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309D-3FBA-4564-8F09-AD639B9CC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160FB-FD3F-4470-8F1D-D66A0D56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66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CC2599-765F-482F-A6AF-1D883B5D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889F0E-9A9C-4EF4-8260-66ADB9516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</a:t>
            </a:r>
            <a:r>
              <a:rPr lang="en-US" b="1" dirty="0"/>
              <a:t> </a:t>
            </a:r>
            <a:r>
              <a:rPr lang="en-US" b="1" dirty="0" err="1"/>
              <a:t>ExistsUploadWith</a:t>
            </a:r>
            <a:r>
              <a:rPr lang="en-US" b="1" dirty="0"/>
              <a:t>(msg.id) </a:t>
            </a:r>
            <a:r>
              <a:rPr lang="en-US" dirty="0"/>
              <a:t>then</a:t>
            </a:r>
          </a:p>
          <a:p>
            <a:r>
              <a:rPr lang="en-US" dirty="0"/>
              <a:t>with upload = </a:t>
            </a:r>
            <a:r>
              <a:rPr lang="en-US" dirty="0" err="1"/>
              <a:t>UploadWith</a:t>
            </a:r>
            <a:r>
              <a:rPr lang="en-US" dirty="0"/>
              <a:t>(msg.id) do</a:t>
            </a:r>
          </a:p>
          <a:p>
            <a:r>
              <a:rPr lang="en-US" dirty="0"/>
              <a:t>  content := content ++ upload;</a:t>
            </a:r>
          </a:p>
          <a:p>
            <a:r>
              <a:rPr lang="en-US" dirty="0"/>
              <a:t>end with;</a:t>
            </a:r>
          </a:p>
          <a:p>
            <a:r>
              <a:rPr lang="en-US" dirty="0"/>
              <a:t>end if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0A017-FA23-44D7-BA97-121F54FA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FF8C6-E57A-4E74-BCD3-F04DC00B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400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8ECC2-DC68-420B-B29B-4BC1744E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0AA6C-F619-41F3-A7F6-A7634C1CE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71E8C-1235-4037-834A-C5603852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4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821B058-72DB-479E-9325-0ADD3F32C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3600" dirty="0"/>
              <a:t>"A distributed system is one in which the failure of a computer you didn't even know existed can render your own computer unusable."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04FA986-36B5-4B24-8DAE-F19F59840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Leslie </a:t>
            </a:r>
            <a:r>
              <a:rPr lang="en-US" dirty="0" err="1"/>
              <a:t>Lamport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49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EED33-3FF6-4EDC-AAC6-227296B6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2565C0-0E9A-4F7A-987A-BBEB1862F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E8009-A5C3-42E2-8253-1A13706F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C87395-2C33-4D88-BD02-A113375E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361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571B-B07A-421C-95D7-0C90B2B6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96FB-C539-4EC1-B097-D659DB95C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PROPERTY </a:t>
            </a:r>
            <a:r>
              <a:rPr lang="en-US" dirty="0" err="1"/>
              <a:t>NoOrphanContent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b="1" dirty="0"/>
              <a:t>[]&lt;&gt;</a:t>
            </a:r>
            <a:r>
              <a:rPr lang="en-US" dirty="0"/>
              <a:t>(</a:t>
            </a:r>
          </a:p>
          <a:p>
            <a:r>
              <a:rPr lang="en-US" dirty="0"/>
              <a:t>    \</a:t>
            </a:r>
            <a:r>
              <a:rPr lang="en-US" dirty="0" err="1"/>
              <a:t>Forall</a:t>
            </a:r>
            <a:r>
              <a:rPr lang="en-US" dirty="0"/>
              <a:t> c \in content:</a:t>
            </a:r>
          </a:p>
          <a:p>
            <a:r>
              <a:rPr lang="en-US" dirty="0"/>
              <a:t>      \Exists u \in uploads:</a:t>
            </a:r>
          </a:p>
          <a:p>
            <a:r>
              <a:rPr lang="en-US" dirty="0"/>
              <a:t>        c = u</a:t>
            </a:r>
          </a:p>
          <a:p>
            <a:r>
              <a:rPr lang="en-US" dirty="0"/>
              <a:t>  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441E2-B76B-4D09-8909-C904329B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898D3-5C41-4B0B-96DD-3930E768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6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55152-4B09-41F5-AE35-0DD11BDF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A1B16-0495-4BD9-9850-58C069F98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E53277-2ACA-438E-A4F0-091042FD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42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DC07E8-4930-4E90-A2AE-ECDA1DDD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" y="1806898"/>
            <a:ext cx="12154747" cy="320861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68CD4-5647-41E4-8608-C95CB187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04891-9824-44D5-A97F-E3E6CA66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2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722F-BEFB-429C-9021-61A07D45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394032-439C-4F43-AAED-62DF5A84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creates upload 1</a:t>
            </a:r>
          </a:p>
          <a:p>
            <a:r>
              <a:rPr lang="en-US" dirty="0"/>
              <a:t>Worker receives "create 1"</a:t>
            </a:r>
          </a:p>
          <a:p>
            <a:r>
              <a:rPr lang="en-US" dirty="0"/>
              <a:t>Worker creates content 1</a:t>
            </a:r>
          </a:p>
          <a:p>
            <a:r>
              <a:rPr lang="en-US" dirty="0"/>
              <a:t>User deletes upload 1</a:t>
            </a:r>
          </a:p>
          <a:p>
            <a:r>
              <a:rPr lang="en-US" dirty="0"/>
              <a:t>Worker receives "delete 1"</a:t>
            </a:r>
          </a:p>
          <a:p>
            <a:r>
              <a:rPr lang="en-US" dirty="0"/>
              <a:t>Worker crashes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DFC92C-B0B8-434B-A24A-35C2042F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09F1A7-D1AC-4AE7-911F-EA8265CE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9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116596-2373-4B53-AADA-BB949B78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F70D53-5C2B-44B7-9313-F44F5776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fair</a:t>
            </a:r>
            <a:r>
              <a:rPr lang="en-US" dirty="0"/>
              <a:t> process worker \in Workers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1399B-4CB7-436D-88CC-0D0B8E56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F4573-385B-4A79-A804-E1338DB4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260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116596-2373-4B53-AADA-BB949B78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F70D53-5C2B-44B7-9313-F44F5776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fair</a:t>
            </a:r>
            <a:r>
              <a:rPr lang="en-US" dirty="0"/>
              <a:t> process worker \in Workers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1399B-4CB7-436D-88CC-0D0B8E56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F4573-385B-4A79-A804-E1338DB4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775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8321-FB4C-4FBC-8A56-7DD10159F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F0F87-0DE6-4D07-B0F5-791A70C1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D55A4-B67C-4E55-B837-AC9931BE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59" y="0"/>
            <a:ext cx="10288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90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CB6E08-F672-4539-AEC3-CFD64B1C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476D6-5114-4256-88B4-8DDE7B87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FEB16-CC91-41BC-8561-E0E784A1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  <p:pic>
        <p:nvPicPr>
          <p:cNvPr id="5" name="Graphic 4" descr="Server">
            <a:extLst>
              <a:ext uri="{FF2B5EF4-FFF2-40B4-BE49-F238E27FC236}">
                <a16:creationId xmlns:a16="http://schemas.microsoft.com/office/drawing/2014/main" id="{85F174BB-C260-4601-9EDD-105D9677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50693" y="1821453"/>
            <a:ext cx="2890614" cy="2890614"/>
          </a:xfrm>
          <a:prstGeom prst="rect">
            <a:avLst/>
          </a:prstGeom>
        </p:spPr>
      </p:pic>
      <p:pic>
        <p:nvPicPr>
          <p:cNvPr id="6" name="Graphic 5" descr="Server">
            <a:extLst>
              <a:ext uri="{FF2B5EF4-FFF2-40B4-BE49-F238E27FC236}">
                <a16:creationId xmlns:a16="http://schemas.microsoft.com/office/drawing/2014/main" id="{1161F432-26C6-4249-9B6B-5C28ABD41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02246" y="1821453"/>
            <a:ext cx="2890614" cy="2890614"/>
          </a:xfrm>
          <a:prstGeom prst="rect">
            <a:avLst/>
          </a:prstGeom>
        </p:spPr>
      </p:pic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D648F8AD-CE49-4002-A7B9-68947CCA9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99140" y="1821453"/>
            <a:ext cx="2890614" cy="2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5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08B9-3D4E-4917-975E-0BA43237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C110-5E9A-4B5F-A5C4-AAD65D414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Workers &lt;- {w1, w2}</a:t>
            </a:r>
          </a:p>
          <a:p>
            <a:r>
              <a:rPr lang="en-US" dirty="0"/>
              <a:t>Users &lt;- {u1}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8A6E4E-8009-43F8-9D90-2260F39D1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@hillelogram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B222A2-296D-41F4-AE78-FF15E143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https://www.hillelwayne.com/talks/distributed-systems-tlaplus/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511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36083</TotalTime>
  <Words>3903</Words>
  <Application>Microsoft Office PowerPoint</Application>
  <PresentationFormat>Widescreen</PresentationFormat>
  <Paragraphs>777</Paragraphs>
  <Slides>123</Slides>
  <Notes>50</Notes>
  <HiddenSlides>12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Consolas</vt:lpstr>
      <vt:lpstr>1_Office Theme</vt:lpstr>
      <vt:lpstr>Designing Distributed Systems with TLA+</vt:lpstr>
      <vt:lpstr>Everything About Distributed Systems is Terrible </vt:lpstr>
      <vt:lpstr>Waterfall is Good, Actually</vt:lpstr>
      <vt:lpstr>Outline</vt:lpstr>
      <vt:lpstr>Disclaimer: this is like 30% a sales pitch</vt:lpstr>
      <vt:lpstr>Disclaimer: Zoom talks are horrible</vt:lpstr>
      <vt:lpstr>hillelwayne.com/talks/distributed-systems-tlaplus</vt:lpstr>
      <vt:lpstr>Things Lamport did</vt:lpstr>
      <vt:lpstr>"A distributed system is one in which the failure of a computer you didn't even know existed can render your own computer unusable."</vt:lpstr>
      <vt:lpstr>PowerPoint Presentation</vt:lpstr>
      <vt:lpstr>PowerPoint Presentation</vt:lpstr>
      <vt:lpstr>PowerPoint Presentation</vt:lpstr>
      <vt:lpstr>Threads = Computers</vt:lpstr>
      <vt:lpstr>Threads =ish Computers</vt:lpstr>
      <vt:lpstr>Distributed System</vt:lpstr>
      <vt:lpstr>Concurrency</vt:lpstr>
      <vt:lpstr>global x = 1</vt:lpstr>
      <vt:lpstr>PowerPoint Presentation</vt:lpstr>
      <vt:lpstr>PowerPoint Presentation</vt:lpstr>
      <vt:lpstr>PowerPoint Presentation</vt:lpstr>
      <vt:lpstr>global x = 1</vt:lpstr>
      <vt:lpstr>PowerPoint Presentation</vt:lpstr>
      <vt:lpstr>PowerPoint Presentation</vt:lpstr>
      <vt:lpstr>PowerPoint Presentation</vt:lpstr>
      <vt:lpstr>The number of states grows fast</vt:lpstr>
      <vt:lpstr>Nondeterminism</vt:lpstr>
      <vt:lpstr>x = 0</vt:lpstr>
      <vt:lpstr>x = 0</vt:lpstr>
      <vt:lpstr>PowerPoint Presentation</vt:lpstr>
      <vt:lpstr>x = 0</vt:lpstr>
      <vt:lpstr>PowerPoint Presentation</vt:lpstr>
      <vt:lpstr>PowerPoint Presentation</vt:lpstr>
      <vt:lpstr>The number of behaviors grows very fast</vt:lpstr>
      <vt:lpstr>PowerPoint Presentation</vt:lpstr>
      <vt:lpstr>PowerPoint Presentation</vt:lpstr>
      <vt:lpstr>PowerPoint Presentation</vt:lpstr>
      <vt:lpstr>PowerPoint Presentation</vt:lpstr>
      <vt:lpstr>Systems may have invalid behaviors and states</vt:lpstr>
      <vt:lpstr>PowerPoint Presentation</vt:lpstr>
      <vt:lpstr>Over a long enough time, a system will do everything.</vt:lpstr>
      <vt:lpstr>Anything that can go wrong, will go wrong.</vt:lpstr>
      <vt:lpstr>Solutions</vt:lpstr>
      <vt:lpstr>PowerPoint Presentation</vt:lpstr>
      <vt:lpstr>PowerPoint Presentation</vt:lpstr>
      <vt:lpstr>Code is not design.</vt:lpstr>
      <vt:lpstr>PowerPoint Presentation</vt:lpstr>
      <vt:lpstr>PowerPoint Presentation</vt:lpstr>
      <vt:lpstr>Formal Specification</vt:lpstr>
      <vt:lpstr>PowerPoint Presentation</vt:lpstr>
      <vt:lpstr>Things Lamport did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Specs do not check code.</vt:lpstr>
      <vt:lpstr>PowerPoint Presentation</vt:lpstr>
      <vt:lpstr>hillelwayne.com/talks/distributed-systems-tlaplus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</vt:lpstr>
      <vt:lpstr>Delete</vt:lpstr>
      <vt:lpstr>PowerPoint Presentation</vt:lpstr>
      <vt:lpstr>Edit</vt:lpstr>
      <vt:lpstr>PowerPoint Presentation</vt:lpstr>
      <vt:lpstr>PowerPoint Presentation</vt:lpstr>
      <vt:lpstr>PowerPoint Presentation</vt:lpstr>
      <vt:lpstr>Process Message Code</vt:lpstr>
      <vt:lpstr>Create</vt:lpstr>
      <vt:lpstr>Create</vt:lpstr>
      <vt:lpstr>StartEdit</vt:lpstr>
      <vt:lpstr>PushEdit</vt:lpstr>
      <vt:lpstr>PowerPoint Presentation</vt:lpstr>
      <vt:lpstr>Comprehensiveness</vt:lpstr>
      <vt:lpstr>PARAMS</vt:lpstr>
      <vt:lpstr>PowerPoint Presentation</vt:lpstr>
      <vt:lpstr>PowerPoint Presentation</vt:lpstr>
      <vt:lpstr>PowerPoint Presentation</vt:lpstr>
      <vt:lpstr>What happened?</vt:lpstr>
      <vt:lpstr>Create</vt:lpstr>
      <vt:lpstr>Create</vt:lpstr>
      <vt:lpstr>Create</vt:lpstr>
      <vt:lpstr>PowerPoint Presentation</vt:lpstr>
      <vt:lpstr>Properties</vt:lpstr>
      <vt:lpstr>PowerPoint Presentation</vt:lpstr>
      <vt:lpstr>PowerPoint Presentation</vt:lpstr>
      <vt:lpstr>PowerPoint Presentation</vt:lpstr>
      <vt:lpstr>What happened?</vt:lpstr>
      <vt:lpstr>Fix</vt:lpstr>
      <vt:lpstr>Fix</vt:lpstr>
      <vt:lpstr>PowerPoint Presentation</vt:lpstr>
      <vt:lpstr>PowerPoint Presentation</vt:lpstr>
      <vt:lpstr>PARAMS</vt:lpstr>
      <vt:lpstr>PowerPoint Presentation</vt:lpstr>
      <vt:lpstr>What happened?</vt:lpstr>
      <vt:lpstr>PowerPoint Presentation</vt:lpstr>
      <vt:lpstr>PowerPoint Presentation</vt:lpstr>
      <vt:lpstr>PowerPoint Presentation</vt:lpstr>
      <vt:lpstr>What happened?</vt:lpstr>
      <vt:lpstr>PowerPoint Presentation</vt:lpstr>
      <vt:lpstr>PowerPoint Presentation</vt:lpstr>
      <vt:lpstr>PowerPoint Presentation</vt:lpstr>
      <vt:lpstr>PowerPoint Presentation</vt:lpstr>
      <vt:lpstr>Does it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Companies using TLA+</vt:lpstr>
      <vt:lpstr>Conclusions</vt:lpstr>
      <vt:lpstr>Practical TLA+</vt:lpstr>
      <vt:lpstr>Specifying Systems</vt:lpstr>
      <vt:lpstr>Just Hire Me Lol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Two Hardest Problems</dc:title>
  <dc:creator>Hillel Wayne</dc:creator>
  <cp:lastModifiedBy>Hillel Wayne</cp:lastModifiedBy>
  <cp:revision>119</cp:revision>
  <dcterms:created xsi:type="dcterms:W3CDTF">2018-05-29T04:02:08Z</dcterms:created>
  <dcterms:modified xsi:type="dcterms:W3CDTF">2021-02-23T20:01:16Z</dcterms:modified>
</cp:coreProperties>
</file>